
<file path=[Content_Types].xml><?xml version="1.0" encoding="utf-8"?>
<Types xmlns="http://schemas.openxmlformats.org/package/2006/content-types">
  <Default Extension="fntdata" ContentType="application/x-fontdata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ppt/metadata" ContentType="application/binary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embedTrueTypeFonts="1" saveSubsetFonts="1" autoCompressPictures="0">
  <p:sldMasterIdLst>
    <p:sldMasterId id="2147483648" r:id="rId1"/>
  </p:sldMasterIdLst>
  <p:notesMasterIdLst>
    <p:notesMasterId r:id="rId19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</p:sldIdLst>
  <p:sldSz cx="12192000" cy="6858000"/>
  <p:notesSz cx="6858000" cy="9144000"/>
  <p:embeddedFontLst>
    <p:embeddedFont>
      <p:font typeface="Play" panose="020B0604020202020204" charset="0"/>
      <p:regular r:id="rId20"/>
      <p:bold r:id="rId21"/>
    </p:embeddedFont>
    <p:embeddedFont>
      <p:font typeface="Raleway" pitchFamily="2" charset="-18"/>
      <p:regular r:id="rId22"/>
      <p:bold r:id="rId23"/>
      <p:italic r:id="rId24"/>
      <p:boldItalic r:id="rId25"/>
    </p:embeddedFont>
  </p:embeddedFontLst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 spc="0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 spc="0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 spc="0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 spc="0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 spc="0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 spc="0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 spc="0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 spc="0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 spc="0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  <p:ext uri="GoogleSlidesCustomDataVersion2">
      <go:slidesCustomData xmlns:go="http://customooxmlschemas.google.com/" xmlns:ahyp="http://schemas.microsoft.com/office/drawing/2018/hyperlinkcolor" xmlns:p15="http://schemas.microsoft.com/office/powerpoint/2012/main" xmlns:p14="http://schemas.microsoft.com/office/powerpoint/2010/main" xmlns:com="http://schemas.openxmlformats.org/drawingml/2006/compatibility" xmlns:pvml="urn:schemas-microsoft-com:office:powerpoint" xmlns:v="urn:schemas-microsoft-com:vml" xmlns:o="urn:schemas-microsoft-com:office:office" xmlns:dgm="http://schemas.openxmlformats.org/drawingml/2006/diagram" xmlns:c="http://schemas.openxmlformats.org/drawingml/2006/chart" xmlns:mv="urn:schemas-microsoft-com:mac:vml" xmlns:mc="http://schemas.openxmlformats.org/markup-compatibility/2006" xmlns="" r:id="rId28" roundtripDataSignature="AMtx7mi3xweFB0roPl7Z/NtkJSCXzFjjow==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 showGuides="1">
      <p:cViewPr varScale="1">
        <p:scale>
          <a:sx n="56" d="100"/>
          <a:sy n="56" d="100"/>
        </p:scale>
        <p:origin x="976" y="4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font" Target="fonts/font2.fntdata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font" Target="fonts/font6.fntdata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font" Target="fonts/font1.fntdata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font" Target="fonts/font5.fntdata"/><Relationship Id="rId32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font" Target="fonts/font4.fntdata"/><Relationship Id="rId28" Type="http://customschemas.google.com/relationships/presentationmetadata" Target="metadata"/><Relationship Id="rId10" Type="http://schemas.openxmlformats.org/officeDocument/2006/relationships/slide" Target="slides/slide9.xml"/><Relationship Id="rId19" Type="http://schemas.openxmlformats.org/officeDocument/2006/relationships/notesMaster" Target="notesMasters/notesMaster1.xml"/><Relationship Id="rId31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font" Target="fonts/font3.fntdata"/><Relationship Id="rId30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marL="914400" lvl="1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marL="1371600" lvl="2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marL="1828800" lvl="3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marL="2286000" lvl="4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marL="2743200" lvl="5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marL="3200400" lvl="6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marL="3657600" lvl="7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marL="4114800" lvl="8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 spc="0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 spc="0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 spc="0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 spc="0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 spc="0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 spc="0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 spc="0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 spc="0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 spc="0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" name="Google Shape;81;p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82" name="Google Shape;82;p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6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0" name="Google Shape;170;p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71" name="Google Shape;171;p2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2" name="Google Shape;212;p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13" name="Google Shape;213;p3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6" name="Google Shape;236;p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37" name="Google Shape;237;p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5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2" name="Google Shape;252;p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53" name="Google Shape;253;p5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7" name="Google Shape;277;p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78" name="Google Shape;278;p6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9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4" name="Google Shape;294;p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95" name="Google Shape;295;p7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1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1" name="Google Shape;311;p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12" name="Google Shape;312;p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8" name="Google Shape;328;p9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29" name="Google Shape;329;p9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6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7" name="Google Shape;367;p1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68" name="Google Shape;368;p1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3" name="Google Shape;383;p1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84" name="Google Shape;384;p1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9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0" name="Google Shape;400;p1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01" name="Google Shape;401;p12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4" name="Google Shape;424;p1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25" name="Google Shape;425;p13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4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8" name="Google Shape;448;p1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49" name="Google Shape;449;p1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7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2" name="Google Shape;472;p1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73" name="Google Shape;473;p15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9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7" name="Google Shape;497;p1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98" name="Google Shape;498;p16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" name="Google Shape;522;p1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523" name="Google Shape;523;p17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ytuł i zawartość" type="obj">
  <p:cSld name="OBJECT">
    <p:spTree>
      <p:nvGrpSpPr>
        <p:cNvPr id="1" name="Shape 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Google Shape;12;p19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3" name="Google Shape;13;p19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14" name="Google Shape;14;p19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5" name="Google Shape;15;p19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6" name="Google Shape;16;p19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l-PL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lajd tytułowy" type="title">
  <p:cSld name="TITLE">
    <p:spTree>
      <p:nvGrpSpPr>
        <p:cNvPr id="1" name="Shape 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Google Shape;18;p20"/>
          <p:cNvSpPr txBox="1"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Play"/>
              <a:buNone/>
              <a:defRPr sz="60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9" name="Google Shape;19;p20"/>
          <p:cNvSpPr txBox="1"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lvl="0" algn="ct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/>
            </a:lvl1pPr>
            <a:lvl2pPr lvl="1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/>
            </a:lvl2pPr>
            <a:lvl3pPr lvl="2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/>
            </a:lvl3pPr>
            <a:lvl4pPr lvl="3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4pPr>
            <a:lvl5pPr lvl="4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5pPr>
            <a:lvl6pPr lvl="5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6pPr>
            <a:lvl7pPr lvl="6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7pPr>
            <a:lvl8pPr lvl="7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8pPr>
            <a:lvl9pPr lvl="8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9pPr>
          </a:lstStyle>
          <a:p>
            <a:endParaRPr/>
          </a:p>
        </p:txBody>
      </p:sp>
      <p:sp>
        <p:nvSpPr>
          <p:cNvPr id="20" name="Google Shape;20;p20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1" name="Google Shape;21;p20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2" name="Google Shape;22;p20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l-PL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Nagłówek sekcji" type="secHead">
  <p:cSld name="SECTION_HEADER">
    <p:spTree>
      <p:nvGrpSpPr>
        <p:cNvPr id="1" name="Shape 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Google Shape;24;p21"/>
          <p:cNvSpPr txBox="1"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Play"/>
              <a:buNone/>
              <a:defRPr sz="60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5" name="Google Shape;25;p21"/>
          <p:cNvSpPr txBox="1"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757575"/>
              </a:buClr>
              <a:buSzPts val="2400"/>
              <a:buNone/>
              <a:defRPr sz="2400">
                <a:solidFill>
                  <a:srgbClr val="757575"/>
                </a:solidFill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757575"/>
              </a:buClr>
              <a:buSzPts val="2000"/>
              <a:buNone/>
              <a:defRPr sz="2000">
                <a:solidFill>
                  <a:srgbClr val="757575"/>
                </a:solidFill>
              </a:defRPr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757575"/>
              </a:buClr>
              <a:buSzPts val="1800"/>
              <a:buNone/>
              <a:defRPr sz="1800">
                <a:solidFill>
                  <a:srgbClr val="757575"/>
                </a:solidFill>
              </a:defRPr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757575"/>
              </a:buClr>
              <a:buSzPts val="1600"/>
              <a:buNone/>
              <a:defRPr sz="1600">
                <a:solidFill>
                  <a:srgbClr val="757575"/>
                </a:solidFill>
              </a:defRPr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757575"/>
              </a:buClr>
              <a:buSzPts val="1600"/>
              <a:buNone/>
              <a:defRPr sz="1600">
                <a:solidFill>
                  <a:srgbClr val="757575"/>
                </a:solidFill>
              </a:defRPr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757575"/>
              </a:buClr>
              <a:buSzPts val="1600"/>
              <a:buNone/>
              <a:defRPr sz="1600">
                <a:solidFill>
                  <a:srgbClr val="757575"/>
                </a:solidFill>
              </a:defRPr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757575"/>
              </a:buClr>
              <a:buSzPts val="1600"/>
              <a:buNone/>
              <a:defRPr sz="1600">
                <a:solidFill>
                  <a:srgbClr val="757575"/>
                </a:solidFill>
              </a:defRPr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757575"/>
              </a:buClr>
              <a:buSzPts val="1600"/>
              <a:buNone/>
              <a:defRPr sz="1600">
                <a:solidFill>
                  <a:srgbClr val="757575"/>
                </a:solidFill>
              </a:defRPr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757575"/>
              </a:buClr>
              <a:buSzPts val="1600"/>
              <a:buNone/>
              <a:defRPr sz="1600">
                <a:solidFill>
                  <a:srgbClr val="757575"/>
                </a:solidFill>
              </a:defRPr>
            </a:lvl9pPr>
          </a:lstStyle>
          <a:p>
            <a:endParaRPr/>
          </a:p>
        </p:txBody>
      </p:sp>
      <p:sp>
        <p:nvSpPr>
          <p:cNvPr id="26" name="Google Shape;26;p21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7" name="Google Shape;27;p21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8" name="Google Shape;28;p21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l-PL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Dwa elementy zawartości" type="twoObj">
  <p:cSld name="TWO_OBJECTS">
    <p:spTree>
      <p:nvGrpSpPr>
        <p:cNvPr id="1" name="Shape 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Google Shape;30;p22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1" name="Google Shape;31;p22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32" name="Google Shape;32;p22"/>
          <p:cNvSpPr txBox="1">
            <a:spLocks noGrp="1"/>
          </p:cNvSpPr>
          <p:nvPr>
            <p:ph type="body" idx="2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33" name="Google Shape;33;p22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4" name="Google Shape;34;p22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5" name="Google Shape;35;p22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l-PL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Porównanie" type="twoTxTwoObj">
  <p:cSld name="TWO_OBJECTS_WITH_TEXT">
    <p:spTree>
      <p:nvGrpSpPr>
        <p:cNvPr id="1" name="Shape 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Google Shape;37;p23"/>
          <p:cNvSpPr txBox="1"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8" name="Google Shape;38;p23"/>
          <p:cNvSpPr txBox="1"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 b="1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 b="1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 b="1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39" name="Google Shape;39;p23"/>
          <p:cNvSpPr txBox="1">
            <a:spLocks noGrp="1"/>
          </p:cNvSpPr>
          <p:nvPr>
            <p:ph type="body" idx="2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40" name="Google Shape;40;p23"/>
          <p:cNvSpPr txBox="1">
            <a:spLocks noGrp="1"/>
          </p:cNvSpPr>
          <p:nvPr>
            <p:ph type="body" idx="3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 b="1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 b="1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 b="1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41" name="Google Shape;41;p23"/>
          <p:cNvSpPr txBox="1">
            <a:spLocks noGrp="1"/>
          </p:cNvSpPr>
          <p:nvPr>
            <p:ph type="body" idx="4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42" name="Google Shape;42;p23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3" name="Google Shape;43;p23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4" name="Google Shape;44;p23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l-PL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ylko tytuł" type="titleOnly">
  <p:cSld name="TITLE_ONLY">
    <p:spTree>
      <p:nvGrpSpPr>
        <p:cNvPr id="1" name="Shape 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" name="Google Shape;46;p24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7" name="Google Shape;47;p24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8" name="Google Shape;48;p24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9" name="Google Shape;49;p24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l-PL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Pusty" type="blank">
  <p:cSld name="BLANK">
    <p:spTree>
      <p:nvGrpSpPr>
        <p:cNvPr id="1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Google Shape;51;p25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2" name="Google Shape;52;p25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3" name="Google Shape;53;p25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l-PL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Zawartość z podpisem" type="objTx">
  <p:cSld name="OBJECT_WITH_CAPTION_TEXT">
    <p:spTree>
      <p:nvGrpSpPr>
        <p:cNvPr id="1" name="Shape 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" name="Google Shape;55;p26"/>
          <p:cNvSpPr txBox="1"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Play"/>
              <a:buNone/>
              <a:defRPr sz="32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6" name="Google Shape;56;p26"/>
          <p:cNvSpPr txBox="1">
            <a:spLocks noGrp="1"/>
          </p:cNvSpPr>
          <p:nvPr>
            <p:ph type="body"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4318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3200"/>
              <a:buChar char="•"/>
              <a:defRPr sz="3200"/>
            </a:lvl1pPr>
            <a:lvl2pPr marL="914400" lvl="1" indent="-406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  <a:defRPr sz="2800"/>
            </a:lvl2pPr>
            <a:lvl3pPr marL="1371600" lvl="2" indent="-381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3pPr>
            <a:lvl4pPr marL="1828800" lvl="3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4pPr>
            <a:lvl5pPr marL="2286000" lvl="4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5pPr>
            <a:lvl6pPr marL="2743200" lvl="5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6pPr>
            <a:lvl7pPr marL="3200400" lvl="6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7pPr>
            <a:lvl8pPr marL="3657600" lvl="7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8pPr>
            <a:lvl9pPr marL="4114800" lvl="8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9pPr>
          </a:lstStyle>
          <a:p>
            <a:endParaRPr/>
          </a:p>
        </p:txBody>
      </p:sp>
      <p:sp>
        <p:nvSpPr>
          <p:cNvPr id="57" name="Google Shape;57;p26"/>
          <p:cNvSpPr txBox="1">
            <a:spLocks noGrp="1"/>
          </p:cNvSpPr>
          <p:nvPr>
            <p:ph type="body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9pPr>
          </a:lstStyle>
          <a:p>
            <a:endParaRPr/>
          </a:p>
        </p:txBody>
      </p:sp>
      <p:sp>
        <p:nvSpPr>
          <p:cNvPr id="58" name="Google Shape;58;p26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9" name="Google Shape;59;p26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0" name="Google Shape;60;p26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l-PL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Obraz z podpisem" type="picTx">
  <p:cSld name="PICTURE_WITH_CAPTION_TEXT">
    <p:spTree>
      <p:nvGrpSpPr>
        <p:cNvPr id="1" name="Shape 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" name="Google Shape;62;p27"/>
          <p:cNvSpPr txBox="1"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Play"/>
              <a:buNone/>
              <a:defRPr sz="32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3" name="Google Shape;63;p27"/>
          <p:cNvSpPr>
            <a:spLocks noGrp="1"/>
          </p:cNvSpPr>
          <p:nvPr>
            <p:ph type="pic" idx="2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  <a:noFill/>
          <a:ln>
            <a:noFill/>
          </a:ln>
        </p:spPr>
      </p:sp>
      <p:sp>
        <p:nvSpPr>
          <p:cNvPr id="64" name="Google Shape;64;p27"/>
          <p:cNvSpPr txBox="1">
            <a:spLocks noGrp="1"/>
          </p:cNvSpPr>
          <p:nvPr>
            <p:ph type="body" idx="1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9pPr>
          </a:lstStyle>
          <a:p>
            <a:endParaRPr/>
          </a:p>
        </p:txBody>
      </p:sp>
      <p:sp>
        <p:nvSpPr>
          <p:cNvPr id="65" name="Google Shape;65;p27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6" name="Google Shape;66;p27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7" name="Google Shape;67;p27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l-PL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ytuł i tekst pionowy" type="vertTx">
  <p:cSld name="VERTICAL_TEXT">
    <p:spTree>
      <p:nvGrpSpPr>
        <p:cNvPr id="1" name="Shape 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" name="Google Shape;69;p28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0" name="Google Shape;70;p28"/>
          <p:cNvSpPr txBox="1">
            <a:spLocks noGrp="1"/>
          </p:cNvSpPr>
          <p:nvPr>
            <p:ph type="body" idx="1"/>
          </p:nvPr>
        </p:nvSpPr>
        <p:spPr>
          <a:xfrm rot="5400000">
            <a:off x="3920331" y="-1256506"/>
            <a:ext cx="4351338" cy="10515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71" name="Google Shape;71;p28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2" name="Google Shape;72;p28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3" name="Google Shape;73;p28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l-PL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ytuł pionowy i tekst" type="vertTitleAndTx">
  <p:cSld name="VERTICAL_TITLE_AND_VERTICAL_TEXT">
    <p:spTree>
      <p:nvGrpSpPr>
        <p:cNvPr id="1" name="Shape 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" name="Google Shape;75;p29"/>
          <p:cNvSpPr txBox="1">
            <a:spLocks noGrp="1"/>
          </p:cNvSpPr>
          <p:nvPr>
            <p:ph type="title"/>
          </p:nvPr>
        </p:nvSpPr>
        <p:spPr>
          <a:xfrm rot="5400000">
            <a:off x="7133431" y="1956594"/>
            <a:ext cx="5811838" cy="2628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6" name="Google Shape;76;p29"/>
          <p:cNvSpPr txBox="1">
            <a:spLocks noGrp="1"/>
          </p:cNvSpPr>
          <p:nvPr>
            <p:ph type="body" idx="1"/>
          </p:nvPr>
        </p:nvSpPr>
        <p:spPr>
          <a:xfrm rot="5400000">
            <a:off x="1799431" y="-596106"/>
            <a:ext cx="5811838" cy="7734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77" name="Google Shape;77;p29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8" name="Google Shape;78;p29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9" name="Google Shape;79;p29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l-PL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8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Play"/>
              <a:buNone/>
              <a:defRPr sz="4400" b="0" i="0" u="none" strike="noStrike" cap="none">
                <a:solidFill>
                  <a:schemeClr val="dk1"/>
                </a:solidFill>
                <a:latin typeface="Play"/>
                <a:ea typeface="Play"/>
                <a:cs typeface="Play"/>
                <a:sym typeface="Play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7" name="Google Shape;7;p18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marR="0" lvl="0" indent="-4064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marR="0" lvl="1" indent="-3810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marR="0" lvl="2" indent="-355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marR="0" lvl="3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marR="0" lvl="4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8" name="Google Shape;8;p18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rgbClr val="757575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9" name="Google Shape;9;p18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rgbClr val="757575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10" name="Google Shape;10;p18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757575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757575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757575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757575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757575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757575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757575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757575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757575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l-PL"/>
              <a:t>‹#›</a:t>
            </a:fld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13" Type="http://schemas.openxmlformats.org/officeDocument/2006/relationships/image" Target="../media/image11.png"/><Relationship Id="rId18" Type="http://schemas.openxmlformats.org/officeDocument/2006/relationships/image" Target="../media/image16.png"/><Relationship Id="rId3" Type="http://schemas.openxmlformats.org/officeDocument/2006/relationships/image" Target="../media/image1.png"/><Relationship Id="rId21" Type="http://schemas.openxmlformats.org/officeDocument/2006/relationships/image" Target="../media/image19.png"/><Relationship Id="rId7" Type="http://schemas.openxmlformats.org/officeDocument/2006/relationships/image" Target="../media/image5.png"/><Relationship Id="rId12" Type="http://schemas.openxmlformats.org/officeDocument/2006/relationships/image" Target="../media/image10.png"/><Relationship Id="rId17" Type="http://schemas.openxmlformats.org/officeDocument/2006/relationships/image" Target="../media/image15.png"/><Relationship Id="rId25" Type="http://schemas.openxmlformats.org/officeDocument/2006/relationships/image" Target="../media/image23.png"/><Relationship Id="rId2" Type="http://schemas.openxmlformats.org/officeDocument/2006/relationships/notesSlide" Target="../notesSlides/notesSlide1.xml"/><Relationship Id="rId16" Type="http://schemas.openxmlformats.org/officeDocument/2006/relationships/image" Target="../media/image14.png"/><Relationship Id="rId20" Type="http://schemas.openxmlformats.org/officeDocument/2006/relationships/image" Target="../media/image18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11" Type="http://schemas.openxmlformats.org/officeDocument/2006/relationships/image" Target="../media/image9.png"/><Relationship Id="rId24" Type="http://schemas.openxmlformats.org/officeDocument/2006/relationships/image" Target="../media/image22.png"/><Relationship Id="rId5" Type="http://schemas.openxmlformats.org/officeDocument/2006/relationships/image" Target="../media/image3.png"/><Relationship Id="rId15" Type="http://schemas.openxmlformats.org/officeDocument/2006/relationships/image" Target="../media/image13.png"/><Relationship Id="rId23" Type="http://schemas.openxmlformats.org/officeDocument/2006/relationships/image" Target="../media/image21.png"/><Relationship Id="rId10" Type="http://schemas.openxmlformats.org/officeDocument/2006/relationships/image" Target="../media/image8.png"/><Relationship Id="rId19" Type="http://schemas.openxmlformats.org/officeDocument/2006/relationships/image" Target="../media/image17.png"/><Relationship Id="rId4" Type="http://schemas.openxmlformats.org/officeDocument/2006/relationships/image" Target="../media/image2.png"/><Relationship Id="rId9" Type="http://schemas.openxmlformats.org/officeDocument/2006/relationships/image" Target="../media/image7.png"/><Relationship Id="rId14" Type="http://schemas.openxmlformats.org/officeDocument/2006/relationships/image" Target="../media/image12.png"/><Relationship Id="rId22" Type="http://schemas.openxmlformats.org/officeDocument/2006/relationships/image" Target="../media/image20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29.png"/><Relationship Id="rId13" Type="http://schemas.openxmlformats.org/officeDocument/2006/relationships/image" Target="../media/image34.png"/><Relationship Id="rId3" Type="http://schemas.openxmlformats.org/officeDocument/2006/relationships/image" Target="../media/image24.png"/><Relationship Id="rId7" Type="http://schemas.openxmlformats.org/officeDocument/2006/relationships/image" Target="../media/image28.png"/><Relationship Id="rId12" Type="http://schemas.openxmlformats.org/officeDocument/2006/relationships/image" Target="../media/image33.png"/><Relationship Id="rId2" Type="http://schemas.openxmlformats.org/officeDocument/2006/relationships/notesSlide" Target="../notesSlides/notesSlide2.xml"/><Relationship Id="rId16" Type="http://schemas.openxmlformats.org/officeDocument/2006/relationships/image" Target="../media/image37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7.png"/><Relationship Id="rId11" Type="http://schemas.openxmlformats.org/officeDocument/2006/relationships/image" Target="../media/image32.png"/><Relationship Id="rId5" Type="http://schemas.openxmlformats.org/officeDocument/2006/relationships/image" Target="../media/image26.png"/><Relationship Id="rId15" Type="http://schemas.openxmlformats.org/officeDocument/2006/relationships/image" Target="../media/image36.png"/><Relationship Id="rId10" Type="http://schemas.openxmlformats.org/officeDocument/2006/relationships/image" Target="../media/image31.png"/><Relationship Id="rId4" Type="http://schemas.openxmlformats.org/officeDocument/2006/relationships/image" Target="../media/image25.png"/><Relationship Id="rId9" Type="http://schemas.openxmlformats.org/officeDocument/2006/relationships/image" Target="../media/image30.png"/><Relationship Id="rId14" Type="http://schemas.openxmlformats.org/officeDocument/2006/relationships/image" Target="../media/image35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7.png"/><Relationship Id="rId5" Type="http://schemas.openxmlformats.org/officeDocument/2006/relationships/image" Target="../media/image40.png"/><Relationship Id="rId4" Type="http://schemas.openxmlformats.org/officeDocument/2006/relationships/image" Target="../media/image39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7.png"/><Relationship Id="rId4" Type="http://schemas.openxmlformats.org/officeDocument/2006/relationships/image" Target="../media/image42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37.png"/><Relationship Id="rId3" Type="http://schemas.openxmlformats.org/officeDocument/2006/relationships/image" Target="../media/image24.png"/><Relationship Id="rId7" Type="http://schemas.openxmlformats.org/officeDocument/2006/relationships/image" Target="../media/image45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4.png"/><Relationship Id="rId5" Type="http://schemas.openxmlformats.org/officeDocument/2006/relationships/image" Target="../media/image43.png"/><Relationship Id="rId4" Type="http://schemas.openxmlformats.org/officeDocument/2006/relationships/image" Target="../media/image25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7.png"/><Relationship Id="rId4" Type="http://schemas.openxmlformats.org/officeDocument/2006/relationships/image" Target="../media/image47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7.png"/><Relationship Id="rId5" Type="http://schemas.openxmlformats.org/officeDocument/2006/relationships/image" Target="../media/image49.png"/><Relationship Id="rId4" Type="http://schemas.openxmlformats.org/officeDocument/2006/relationships/image" Target="../media/image48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7.png"/><Relationship Id="rId4" Type="http://schemas.openxmlformats.org/officeDocument/2006/relationships/image" Target="../media/image47.pn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53.png"/><Relationship Id="rId13" Type="http://schemas.openxmlformats.org/officeDocument/2006/relationships/image" Target="../media/image58.png"/><Relationship Id="rId3" Type="http://schemas.openxmlformats.org/officeDocument/2006/relationships/image" Target="../media/image24.png"/><Relationship Id="rId7" Type="http://schemas.openxmlformats.org/officeDocument/2006/relationships/image" Target="../media/image52.png"/><Relationship Id="rId12" Type="http://schemas.openxmlformats.org/officeDocument/2006/relationships/image" Target="../media/image57.png"/><Relationship Id="rId2" Type="http://schemas.openxmlformats.org/officeDocument/2006/relationships/notesSlide" Target="../notesSlides/notesSlide9.xml"/><Relationship Id="rId16" Type="http://schemas.openxmlformats.org/officeDocument/2006/relationships/image" Target="../media/image37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1.png"/><Relationship Id="rId11" Type="http://schemas.openxmlformats.org/officeDocument/2006/relationships/image" Target="../media/image56.png"/><Relationship Id="rId5" Type="http://schemas.openxmlformats.org/officeDocument/2006/relationships/image" Target="../media/image50.png"/><Relationship Id="rId15" Type="http://schemas.openxmlformats.org/officeDocument/2006/relationships/image" Target="../media/image60.png"/><Relationship Id="rId10" Type="http://schemas.openxmlformats.org/officeDocument/2006/relationships/image" Target="../media/image55.png"/><Relationship Id="rId4" Type="http://schemas.openxmlformats.org/officeDocument/2006/relationships/image" Target="../media/image25.png"/><Relationship Id="rId9" Type="http://schemas.openxmlformats.org/officeDocument/2006/relationships/image" Target="../media/image54.png"/><Relationship Id="rId14" Type="http://schemas.openxmlformats.org/officeDocument/2006/relationships/image" Target="../media/image59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7.png"/><Relationship Id="rId4" Type="http://schemas.openxmlformats.org/officeDocument/2006/relationships/image" Target="../media/image42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7.png"/><Relationship Id="rId4" Type="http://schemas.openxmlformats.org/officeDocument/2006/relationships/image" Target="../media/image47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7.png"/><Relationship Id="rId5" Type="http://schemas.openxmlformats.org/officeDocument/2006/relationships/image" Target="../media/image40.png"/><Relationship Id="rId4" Type="http://schemas.openxmlformats.org/officeDocument/2006/relationships/image" Target="../media/image39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7.png"/><Relationship Id="rId5" Type="http://schemas.openxmlformats.org/officeDocument/2006/relationships/image" Target="../media/image40.png"/><Relationship Id="rId4" Type="http://schemas.openxmlformats.org/officeDocument/2006/relationships/image" Target="../media/image39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7.png"/><Relationship Id="rId5" Type="http://schemas.openxmlformats.org/officeDocument/2006/relationships/image" Target="../media/image40.png"/><Relationship Id="rId4" Type="http://schemas.openxmlformats.org/officeDocument/2006/relationships/image" Target="../media/image39.png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37.png"/><Relationship Id="rId3" Type="http://schemas.openxmlformats.org/officeDocument/2006/relationships/image" Target="../media/image24.png"/><Relationship Id="rId7" Type="http://schemas.openxmlformats.org/officeDocument/2006/relationships/image" Target="../media/image45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4.png"/><Relationship Id="rId5" Type="http://schemas.openxmlformats.org/officeDocument/2006/relationships/image" Target="../media/image43.png"/><Relationship Id="rId4" Type="http://schemas.openxmlformats.org/officeDocument/2006/relationships/image" Target="../media/image25.png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37.png"/><Relationship Id="rId3" Type="http://schemas.openxmlformats.org/officeDocument/2006/relationships/image" Target="../media/image24.png"/><Relationship Id="rId7" Type="http://schemas.openxmlformats.org/officeDocument/2006/relationships/image" Target="../media/image45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4.png"/><Relationship Id="rId5" Type="http://schemas.openxmlformats.org/officeDocument/2006/relationships/image" Target="../media/image43.png"/><Relationship Id="rId4" Type="http://schemas.openxmlformats.org/officeDocument/2006/relationships/image" Target="../media/image25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7.png"/><Relationship Id="rId4" Type="http://schemas.openxmlformats.org/officeDocument/2006/relationships/image" Target="../media/image47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4" name="Google Shape;84;p1"/>
          <p:cNvGrpSpPr/>
          <p:nvPr/>
        </p:nvGrpSpPr>
        <p:grpSpPr>
          <a:xfrm>
            <a:off x="428" y="6954"/>
            <a:ext cx="12191144" cy="6850565"/>
            <a:chOff x="0" y="11467"/>
            <a:chExt cx="20104100" cy="11297089"/>
          </a:xfrm>
        </p:grpSpPr>
        <p:pic>
          <p:nvPicPr>
            <p:cNvPr id="85" name="Google Shape;85;p1"/>
            <p:cNvPicPr preferRelativeResize="0"/>
            <p:nvPr/>
          </p:nvPicPr>
          <p:blipFill rotWithShape="1">
            <a:blip r:embed="rId3">
              <a:alphaModFix/>
            </a:blip>
            <a:srcRect/>
            <a:stretch/>
          </p:blipFill>
          <p:spPr>
            <a:xfrm>
              <a:off x="14695132" y="11467"/>
              <a:ext cx="5408966" cy="5397499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86" name="Google Shape;86;p1"/>
            <p:cNvPicPr preferRelativeResize="0"/>
            <p:nvPr/>
          </p:nvPicPr>
          <p:blipFill rotWithShape="1">
            <a:blip r:embed="rId4">
              <a:alphaModFix/>
            </a:blip>
            <a:srcRect/>
            <a:stretch/>
          </p:blipFill>
          <p:spPr>
            <a:xfrm>
              <a:off x="0" y="9519553"/>
              <a:ext cx="5360601" cy="1789003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87" name="Google Shape;87;p1"/>
            <p:cNvPicPr preferRelativeResize="0"/>
            <p:nvPr/>
          </p:nvPicPr>
          <p:blipFill rotWithShape="1">
            <a:blip r:embed="rId5">
              <a:alphaModFix/>
            </a:blip>
            <a:srcRect/>
            <a:stretch/>
          </p:blipFill>
          <p:spPr>
            <a:xfrm>
              <a:off x="11945919" y="6526617"/>
              <a:ext cx="8158181" cy="4781938"/>
            </a:xfrm>
            <a:prstGeom prst="rect">
              <a:avLst/>
            </a:prstGeom>
            <a:noFill/>
            <a:ln>
              <a:noFill/>
            </a:ln>
          </p:spPr>
        </p:pic>
      </p:grpSp>
      <p:sp>
        <p:nvSpPr>
          <p:cNvPr id="95" name="Google Shape;95;p1"/>
          <p:cNvSpPr txBox="1">
            <a:spLocks noGrp="1"/>
          </p:cNvSpPr>
          <p:nvPr>
            <p:ph type="title"/>
          </p:nvPr>
        </p:nvSpPr>
        <p:spPr>
          <a:xfrm>
            <a:off x="444181" y="2133262"/>
            <a:ext cx="6069003" cy="6917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10375" rIns="0" bIns="0" anchor="ctr" anchorCtr="0">
            <a:spAutoFit/>
          </a:bodyPr>
          <a:lstStyle/>
          <a:p>
            <a:pPr marL="7701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27"/>
              <a:buFont typeface="Play"/>
              <a:buNone/>
            </a:pPr>
            <a:r>
              <a:rPr lang="pl-PL" sz="4427">
                <a:latin typeface="Raleway"/>
                <a:ea typeface="Raleway"/>
                <a:cs typeface="Raleway"/>
                <a:sym typeface="Raleway"/>
              </a:rPr>
              <a:t>TEACHABLE MACHINE</a:t>
            </a:r>
            <a:endParaRPr sz="4427">
              <a:latin typeface="Raleway"/>
              <a:ea typeface="Raleway"/>
              <a:cs typeface="Raleway"/>
              <a:sym typeface="Raleway"/>
            </a:endParaRPr>
          </a:p>
        </p:txBody>
      </p:sp>
      <p:sp>
        <p:nvSpPr>
          <p:cNvPr id="96" name="Google Shape;96;p1"/>
          <p:cNvSpPr txBox="1"/>
          <p:nvPr/>
        </p:nvSpPr>
        <p:spPr>
          <a:xfrm>
            <a:off x="444181" y="2825037"/>
            <a:ext cx="6196844" cy="156821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10375" rIns="0" bIns="0" anchor="t" anchorCtr="0">
            <a:spAutoFit/>
          </a:bodyPr>
          <a:lstStyle/>
          <a:p>
            <a:pPr marL="7701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pl-PL" sz="2577" dirty="0">
                <a:solidFill>
                  <a:schemeClr val="dk1"/>
                </a:solidFill>
                <a:latin typeface="Raleway"/>
                <a:ea typeface="Raleway"/>
                <a:cs typeface="Raleway"/>
                <a:sym typeface="Raleway"/>
              </a:rPr>
              <a:t>Trenuj i poprawiaj model AI</a:t>
            </a:r>
            <a:endParaRPr sz="2577" dirty="0">
              <a:solidFill>
                <a:schemeClr val="dk1"/>
              </a:solidFill>
              <a:latin typeface="Raleway"/>
              <a:ea typeface="Raleway"/>
              <a:cs typeface="Raleway"/>
              <a:sym typeface="Raleway"/>
            </a:endParaRPr>
          </a:p>
          <a:p>
            <a:pPr marL="0" marR="0" lvl="0" indent="0" algn="l" rtl="0">
              <a:spcBef>
                <a:spcPts val="154"/>
              </a:spcBef>
              <a:spcAft>
                <a:spcPts val="0"/>
              </a:spcAft>
              <a:buNone/>
            </a:pPr>
            <a:endParaRPr sz="2577" dirty="0">
              <a:solidFill>
                <a:schemeClr val="dk1"/>
              </a:solidFill>
              <a:latin typeface="Raleway"/>
              <a:ea typeface="Raleway"/>
              <a:cs typeface="Raleway"/>
              <a:sym typeface="Raleway"/>
            </a:endParaRPr>
          </a:p>
          <a:p>
            <a:pPr marL="7701" marR="0" lvl="0" indent="0" algn="l" rtl="0">
              <a:lnSpc>
                <a:spcPct val="11999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pl-PL" sz="2001" dirty="0">
                <a:solidFill>
                  <a:schemeClr val="dk1"/>
                </a:solidFill>
                <a:latin typeface="Raleway"/>
                <a:ea typeface="Raleway"/>
                <a:cs typeface="Raleway"/>
                <a:sym typeface="Raleway"/>
              </a:rPr>
              <a:t>Warsztaty Centralnego Domu Technologii (CDT) </a:t>
            </a:r>
            <a:endParaRPr sz="2001" dirty="0">
              <a:solidFill>
                <a:schemeClr val="dk1"/>
              </a:solidFill>
              <a:latin typeface="Raleway"/>
              <a:ea typeface="Raleway"/>
              <a:cs typeface="Raleway"/>
              <a:sym typeface="Raleway"/>
            </a:endParaRPr>
          </a:p>
          <a:p>
            <a:pPr marL="7701" marR="0" lvl="0" indent="0" algn="l" rtl="0">
              <a:lnSpc>
                <a:spcPct val="11999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pl-PL" sz="2001" dirty="0">
                <a:solidFill>
                  <a:schemeClr val="dk1"/>
                </a:solidFill>
                <a:latin typeface="Raleway"/>
                <a:ea typeface="Raleway"/>
                <a:cs typeface="Raleway"/>
                <a:sym typeface="Raleway"/>
              </a:rPr>
              <a:t>grupa wiekowa 14–19 lat</a:t>
            </a:r>
            <a:endParaRPr sz="2001" dirty="0">
              <a:solidFill>
                <a:schemeClr val="dk1"/>
              </a:solidFill>
              <a:latin typeface="Raleway"/>
              <a:ea typeface="Raleway"/>
              <a:cs typeface="Raleway"/>
              <a:sym typeface="Raleway"/>
            </a:endParaRPr>
          </a:p>
        </p:txBody>
      </p:sp>
      <p:grpSp>
        <p:nvGrpSpPr>
          <p:cNvPr id="97" name="Google Shape;97;p1"/>
          <p:cNvGrpSpPr/>
          <p:nvPr/>
        </p:nvGrpSpPr>
        <p:grpSpPr>
          <a:xfrm>
            <a:off x="7431196" y="2148409"/>
            <a:ext cx="4201913" cy="2211946"/>
            <a:chOff x="12253888" y="3542886"/>
            <a:chExt cx="6929265" cy="3647663"/>
          </a:xfrm>
        </p:grpSpPr>
        <p:sp>
          <p:nvSpPr>
            <p:cNvPr id="98" name="Google Shape;98;p1"/>
            <p:cNvSpPr/>
            <p:nvPr/>
          </p:nvSpPr>
          <p:spPr>
            <a:xfrm>
              <a:off x="15203514" y="6692150"/>
              <a:ext cx="1878330" cy="481330"/>
            </a:xfrm>
            <a:custGeom>
              <a:avLst/>
              <a:gdLst/>
              <a:ahLst/>
              <a:cxnLst/>
              <a:rect l="l" t="t" r="r" b="b"/>
              <a:pathLst>
                <a:path w="1878330" h="481329" extrusionOk="0">
                  <a:moveTo>
                    <a:pt x="589787" y="0"/>
                  </a:moveTo>
                  <a:lnTo>
                    <a:pt x="436771" y="26891"/>
                  </a:lnTo>
                  <a:lnTo>
                    <a:pt x="368394" y="58931"/>
                  </a:lnTo>
                  <a:lnTo>
                    <a:pt x="369021" y="116888"/>
                  </a:lnTo>
                  <a:lnTo>
                    <a:pt x="423017" y="221532"/>
                  </a:lnTo>
                  <a:lnTo>
                    <a:pt x="381507" y="206848"/>
                  </a:lnTo>
                  <a:lnTo>
                    <a:pt x="282852" y="184996"/>
                  </a:lnTo>
                  <a:lnTo>
                    <a:pt x="165866" y="189276"/>
                  </a:lnTo>
                  <a:lnTo>
                    <a:pt x="69363" y="252987"/>
                  </a:lnTo>
                  <a:lnTo>
                    <a:pt x="14869" y="334939"/>
                  </a:lnTo>
                  <a:lnTo>
                    <a:pt x="0" y="385977"/>
                  </a:lnTo>
                  <a:lnTo>
                    <a:pt x="27720" y="427450"/>
                  </a:lnTo>
                  <a:lnTo>
                    <a:pt x="100995" y="480707"/>
                  </a:lnTo>
                  <a:lnTo>
                    <a:pt x="1877894" y="480707"/>
                  </a:lnTo>
                  <a:lnTo>
                    <a:pt x="1391972" y="342502"/>
                  </a:lnTo>
                  <a:lnTo>
                    <a:pt x="1396496" y="315814"/>
                  </a:lnTo>
                  <a:lnTo>
                    <a:pt x="1391511" y="253218"/>
                  </a:lnTo>
                  <a:lnTo>
                    <a:pt x="1349176" y="180918"/>
                  </a:lnTo>
                  <a:lnTo>
                    <a:pt x="1241651" y="125116"/>
                  </a:lnTo>
                  <a:lnTo>
                    <a:pt x="1125162" y="97515"/>
                  </a:lnTo>
                  <a:lnTo>
                    <a:pt x="1056766" y="98358"/>
                  </a:lnTo>
                  <a:lnTo>
                    <a:pt x="1009854" y="136684"/>
                  </a:lnTo>
                  <a:lnTo>
                    <a:pt x="957817" y="221532"/>
                  </a:lnTo>
                  <a:lnTo>
                    <a:pt x="937915" y="181062"/>
                  </a:lnTo>
                  <a:lnTo>
                    <a:pt x="874075" y="95150"/>
                  </a:lnTo>
                  <a:lnTo>
                    <a:pt x="760099" y="17046"/>
                  </a:lnTo>
                  <a:lnTo>
                    <a:pt x="589787" y="0"/>
                  </a:lnTo>
                  <a:close/>
                </a:path>
              </a:pathLst>
            </a:custGeom>
            <a:solidFill>
              <a:srgbClr val="E2EBFF"/>
            </a:solidFill>
            <a:ln>
              <a:noFill/>
            </a:ln>
          </p:spPr>
          <p:txBody>
            <a:bodyPr spcFirstLastPara="1" wrap="square" lIns="0" tIns="0" rIns="0" bIns="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092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99" name="Google Shape;99;p1"/>
            <p:cNvSpPr/>
            <p:nvPr/>
          </p:nvSpPr>
          <p:spPr>
            <a:xfrm>
              <a:off x="18367924" y="4977121"/>
              <a:ext cx="517525" cy="1715135"/>
            </a:xfrm>
            <a:custGeom>
              <a:avLst/>
              <a:gdLst/>
              <a:ahLst/>
              <a:cxnLst/>
              <a:rect l="l" t="t" r="r" b="b"/>
              <a:pathLst>
                <a:path w="517525" h="1715134" extrusionOk="0">
                  <a:moveTo>
                    <a:pt x="130014" y="0"/>
                  </a:moveTo>
                  <a:lnTo>
                    <a:pt x="110931" y="26012"/>
                  </a:lnTo>
                  <a:lnTo>
                    <a:pt x="74767" y="96684"/>
                  </a:lnTo>
                  <a:lnTo>
                    <a:pt x="53142" y="200969"/>
                  </a:lnTo>
                  <a:lnTo>
                    <a:pt x="77680" y="327822"/>
                  </a:lnTo>
                  <a:lnTo>
                    <a:pt x="97251" y="375949"/>
                  </a:lnTo>
                  <a:lnTo>
                    <a:pt x="100253" y="407915"/>
                  </a:lnTo>
                  <a:lnTo>
                    <a:pt x="83697" y="441407"/>
                  </a:lnTo>
                  <a:lnTo>
                    <a:pt x="44592" y="494110"/>
                  </a:lnTo>
                  <a:lnTo>
                    <a:pt x="20030" y="534556"/>
                  </a:lnTo>
                  <a:lnTo>
                    <a:pt x="5130" y="576864"/>
                  </a:lnTo>
                  <a:lnTo>
                    <a:pt x="0" y="619410"/>
                  </a:lnTo>
                  <a:lnTo>
                    <a:pt x="4746" y="660572"/>
                  </a:lnTo>
                  <a:lnTo>
                    <a:pt x="19477" y="698725"/>
                  </a:lnTo>
                  <a:lnTo>
                    <a:pt x="44301" y="732248"/>
                  </a:lnTo>
                  <a:lnTo>
                    <a:pt x="79324" y="759516"/>
                  </a:lnTo>
                  <a:lnTo>
                    <a:pt x="49014" y="798715"/>
                  </a:lnTo>
                  <a:lnTo>
                    <a:pt x="29910" y="841007"/>
                  </a:lnTo>
                  <a:lnTo>
                    <a:pt x="19966" y="886461"/>
                  </a:lnTo>
                  <a:lnTo>
                    <a:pt x="17138" y="935151"/>
                  </a:lnTo>
                  <a:lnTo>
                    <a:pt x="19379" y="987146"/>
                  </a:lnTo>
                  <a:lnTo>
                    <a:pt x="24644" y="1042517"/>
                  </a:lnTo>
                  <a:lnTo>
                    <a:pt x="30886" y="1101338"/>
                  </a:lnTo>
                  <a:lnTo>
                    <a:pt x="40307" y="1172700"/>
                  </a:lnTo>
                  <a:lnTo>
                    <a:pt x="65109" y="1260414"/>
                  </a:lnTo>
                  <a:lnTo>
                    <a:pt x="124784" y="1422015"/>
                  </a:lnTo>
                  <a:lnTo>
                    <a:pt x="238827" y="1715036"/>
                  </a:lnTo>
                  <a:lnTo>
                    <a:pt x="264778" y="1650651"/>
                  </a:lnTo>
                  <a:lnTo>
                    <a:pt x="327233" y="1494010"/>
                  </a:lnTo>
                  <a:lnTo>
                    <a:pt x="403093" y="1299884"/>
                  </a:lnTo>
                  <a:lnTo>
                    <a:pt x="469260" y="1123044"/>
                  </a:lnTo>
                  <a:lnTo>
                    <a:pt x="508767" y="1004728"/>
                  </a:lnTo>
                  <a:lnTo>
                    <a:pt x="517248" y="926178"/>
                  </a:lnTo>
                  <a:lnTo>
                    <a:pt x="490484" y="852195"/>
                  </a:lnTo>
                  <a:lnTo>
                    <a:pt x="424256" y="747579"/>
                  </a:lnTo>
                  <a:lnTo>
                    <a:pt x="426763" y="750472"/>
                  </a:lnTo>
                  <a:lnTo>
                    <a:pt x="434906" y="745443"/>
                  </a:lnTo>
                  <a:lnTo>
                    <a:pt x="449616" y="711930"/>
                  </a:lnTo>
                  <a:lnTo>
                    <a:pt x="471825" y="629373"/>
                  </a:lnTo>
                  <a:lnTo>
                    <a:pt x="489838" y="540407"/>
                  </a:lnTo>
                  <a:lnTo>
                    <a:pt x="484585" y="487277"/>
                  </a:lnTo>
                  <a:lnTo>
                    <a:pt x="445935" y="448853"/>
                  </a:lnTo>
                  <a:lnTo>
                    <a:pt x="363755" y="404008"/>
                  </a:lnTo>
                  <a:lnTo>
                    <a:pt x="370569" y="180583"/>
                  </a:lnTo>
                  <a:lnTo>
                    <a:pt x="348493" y="64024"/>
                  </a:lnTo>
                  <a:lnTo>
                    <a:pt x="275612" y="16454"/>
                  </a:lnTo>
                  <a:lnTo>
                    <a:pt x="130014" y="0"/>
                  </a:lnTo>
                  <a:close/>
                </a:path>
              </a:pathLst>
            </a:custGeom>
            <a:solidFill>
              <a:srgbClr val="FFD496">
                <a:alpha val="65098"/>
              </a:srgbClr>
            </a:solidFill>
            <a:ln>
              <a:noFill/>
            </a:ln>
          </p:spPr>
          <p:txBody>
            <a:bodyPr spcFirstLastPara="1" wrap="square" lIns="0" tIns="0" rIns="0" bIns="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092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00" name="Google Shape;100;p1"/>
            <p:cNvSpPr/>
            <p:nvPr/>
          </p:nvSpPr>
          <p:spPr>
            <a:xfrm>
              <a:off x="18661819" y="5370084"/>
              <a:ext cx="521334" cy="1348105"/>
            </a:xfrm>
            <a:custGeom>
              <a:avLst/>
              <a:gdLst/>
              <a:ahLst/>
              <a:cxnLst/>
              <a:rect l="l" t="t" r="r" b="b"/>
              <a:pathLst>
                <a:path w="521334" h="1348104" extrusionOk="0">
                  <a:moveTo>
                    <a:pt x="483875" y="0"/>
                  </a:moveTo>
                  <a:lnTo>
                    <a:pt x="421229" y="14506"/>
                  </a:lnTo>
                  <a:lnTo>
                    <a:pt x="351702" y="50252"/>
                  </a:lnTo>
                  <a:lnTo>
                    <a:pt x="315751" y="75333"/>
                  </a:lnTo>
                  <a:lnTo>
                    <a:pt x="279751" y="104817"/>
                  </a:lnTo>
                  <a:lnTo>
                    <a:pt x="244259" y="138400"/>
                  </a:lnTo>
                  <a:lnTo>
                    <a:pt x="209832" y="175781"/>
                  </a:lnTo>
                  <a:lnTo>
                    <a:pt x="177027" y="216656"/>
                  </a:lnTo>
                  <a:lnTo>
                    <a:pt x="146402" y="260723"/>
                  </a:lnTo>
                  <a:lnTo>
                    <a:pt x="118512" y="307681"/>
                  </a:lnTo>
                  <a:lnTo>
                    <a:pt x="93916" y="357225"/>
                  </a:lnTo>
                  <a:lnTo>
                    <a:pt x="73170" y="409055"/>
                  </a:lnTo>
                  <a:lnTo>
                    <a:pt x="56832" y="462866"/>
                  </a:lnTo>
                  <a:lnTo>
                    <a:pt x="17029" y="630551"/>
                  </a:lnTo>
                  <a:lnTo>
                    <a:pt x="0" y="778640"/>
                  </a:lnTo>
                  <a:lnTo>
                    <a:pt x="2358" y="990107"/>
                  </a:lnTo>
                  <a:lnTo>
                    <a:pt x="20717" y="1347928"/>
                  </a:lnTo>
                  <a:lnTo>
                    <a:pt x="21262" y="1301175"/>
                  </a:lnTo>
                  <a:lnTo>
                    <a:pt x="27953" y="1250476"/>
                  </a:lnTo>
                  <a:lnTo>
                    <a:pt x="39670" y="1197361"/>
                  </a:lnTo>
                  <a:lnTo>
                    <a:pt x="55293" y="1143362"/>
                  </a:lnTo>
                  <a:lnTo>
                    <a:pt x="73703" y="1090010"/>
                  </a:lnTo>
                  <a:lnTo>
                    <a:pt x="93778" y="1038835"/>
                  </a:lnTo>
                  <a:lnTo>
                    <a:pt x="114397" y="991368"/>
                  </a:lnTo>
                  <a:lnTo>
                    <a:pt x="134442" y="949141"/>
                  </a:lnTo>
                  <a:lnTo>
                    <a:pt x="152792" y="913684"/>
                  </a:lnTo>
                  <a:lnTo>
                    <a:pt x="192436" y="854678"/>
                  </a:lnTo>
                  <a:lnTo>
                    <a:pt x="216791" y="829866"/>
                  </a:lnTo>
                  <a:lnTo>
                    <a:pt x="238194" y="805732"/>
                  </a:lnTo>
                  <a:lnTo>
                    <a:pt x="253444" y="775912"/>
                  </a:lnTo>
                  <a:lnTo>
                    <a:pt x="259342" y="734046"/>
                  </a:lnTo>
                  <a:lnTo>
                    <a:pt x="252689" y="673771"/>
                  </a:lnTo>
                  <a:lnTo>
                    <a:pt x="245319" y="603069"/>
                  </a:lnTo>
                  <a:lnTo>
                    <a:pt x="254250" y="557495"/>
                  </a:lnTo>
                  <a:lnTo>
                    <a:pt x="275662" y="529083"/>
                  </a:lnTo>
                  <a:lnTo>
                    <a:pt x="305736" y="509870"/>
                  </a:lnTo>
                  <a:lnTo>
                    <a:pt x="340655" y="491892"/>
                  </a:lnTo>
                  <a:lnTo>
                    <a:pt x="380774" y="453604"/>
                  </a:lnTo>
                  <a:lnTo>
                    <a:pt x="409914" y="399829"/>
                  </a:lnTo>
                  <a:lnTo>
                    <a:pt x="426478" y="347166"/>
                  </a:lnTo>
                  <a:lnTo>
                    <a:pt x="428873" y="312211"/>
                  </a:lnTo>
                  <a:lnTo>
                    <a:pt x="418113" y="294964"/>
                  </a:lnTo>
                  <a:lnTo>
                    <a:pt x="402455" y="275213"/>
                  </a:lnTo>
                  <a:lnTo>
                    <a:pt x="394299" y="251605"/>
                  </a:lnTo>
                  <a:lnTo>
                    <a:pt x="406043" y="222785"/>
                  </a:lnTo>
                  <a:lnTo>
                    <a:pt x="450087" y="187398"/>
                  </a:lnTo>
                  <a:lnTo>
                    <a:pt x="511348" y="147823"/>
                  </a:lnTo>
                  <a:lnTo>
                    <a:pt x="521052" y="136029"/>
                  </a:lnTo>
                  <a:lnTo>
                    <a:pt x="521052" y="29347"/>
                  </a:lnTo>
                  <a:lnTo>
                    <a:pt x="511226" y="1467"/>
                  </a:lnTo>
                  <a:lnTo>
                    <a:pt x="483875" y="0"/>
                  </a:lnTo>
                  <a:close/>
                </a:path>
              </a:pathLst>
            </a:custGeom>
            <a:solidFill>
              <a:srgbClr val="FBAA22">
                <a:alpha val="65098"/>
              </a:srgbClr>
            </a:solidFill>
            <a:ln>
              <a:noFill/>
            </a:ln>
          </p:spPr>
          <p:txBody>
            <a:bodyPr spcFirstLastPara="1" wrap="square" lIns="0" tIns="0" rIns="0" bIns="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092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01" name="Google Shape;101;p1"/>
            <p:cNvSpPr/>
            <p:nvPr/>
          </p:nvSpPr>
          <p:spPr>
            <a:xfrm>
              <a:off x="18461012" y="5216937"/>
              <a:ext cx="400050" cy="1939289"/>
            </a:xfrm>
            <a:custGeom>
              <a:avLst/>
              <a:gdLst/>
              <a:ahLst/>
              <a:cxnLst/>
              <a:rect l="l" t="t" r="r" b="b"/>
              <a:pathLst>
                <a:path w="400050" h="1939290" extrusionOk="0">
                  <a:moveTo>
                    <a:pt x="399999" y="1505483"/>
                  </a:moveTo>
                  <a:lnTo>
                    <a:pt x="399973" y="1463560"/>
                  </a:lnTo>
                  <a:lnTo>
                    <a:pt x="399478" y="1391272"/>
                  </a:lnTo>
                  <a:lnTo>
                    <a:pt x="164960" y="1391272"/>
                  </a:lnTo>
                  <a:lnTo>
                    <a:pt x="170522" y="1334909"/>
                  </a:lnTo>
                  <a:lnTo>
                    <a:pt x="175234" y="1274241"/>
                  </a:lnTo>
                  <a:lnTo>
                    <a:pt x="178943" y="1211897"/>
                  </a:lnTo>
                  <a:lnTo>
                    <a:pt x="181711" y="1148168"/>
                  </a:lnTo>
                  <a:lnTo>
                    <a:pt x="183603" y="1083373"/>
                  </a:lnTo>
                  <a:lnTo>
                    <a:pt x="184683" y="1017816"/>
                  </a:lnTo>
                  <a:lnTo>
                    <a:pt x="185026" y="951826"/>
                  </a:lnTo>
                  <a:lnTo>
                    <a:pt x="184696" y="885685"/>
                  </a:lnTo>
                  <a:lnTo>
                    <a:pt x="183743" y="819721"/>
                  </a:lnTo>
                  <a:lnTo>
                    <a:pt x="182232" y="754227"/>
                  </a:lnTo>
                  <a:lnTo>
                    <a:pt x="180238" y="689533"/>
                  </a:lnTo>
                  <a:lnTo>
                    <a:pt x="177825" y="625932"/>
                  </a:lnTo>
                  <a:lnTo>
                    <a:pt x="175056" y="563727"/>
                  </a:lnTo>
                  <a:lnTo>
                    <a:pt x="171983" y="503237"/>
                  </a:lnTo>
                  <a:lnTo>
                    <a:pt x="168694" y="444779"/>
                  </a:lnTo>
                  <a:lnTo>
                    <a:pt x="165227" y="388645"/>
                  </a:lnTo>
                  <a:lnTo>
                    <a:pt x="161658" y="335165"/>
                  </a:lnTo>
                  <a:lnTo>
                    <a:pt x="158064" y="284619"/>
                  </a:lnTo>
                  <a:lnTo>
                    <a:pt x="151015" y="193624"/>
                  </a:lnTo>
                  <a:lnTo>
                    <a:pt x="144589" y="118135"/>
                  </a:lnTo>
                  <a:lnTo>
                    <a:pt x="133642" y="3949"/>
                  </a:lnTo>
                  <a:lnTo>
                    <a:pt x="128727" y="0"/>
                  </a:lnTo>
                  <a:lnTo>
                    <a:pt x="117805" y="1155"/>
                  </a:lnTo>
                  <a:lnTo>
                    <a:pt x="113842" y="6070"/>
                  </a:lnTo>
                  <a:lnTo>
                    <a:pt x="119837" y="66065"/>
                  </a:lnTo>
                  <a:lnTo>
                    <a:pt x="125425" y="127215"/>
                  </a:lnTo>
                  <a:lnTo>
                    <a:pt x="132168" y="207314"/>
                  </a:lnTo>
                  <a:lnTo>
                    <a:pt x="139509" y="303618"/>
                  </a:lnTo>
                  <a:lnTo>
                    <a:pt x="143217" y="356984"/>
                  </a:lnTo>
                  <a:lnTo>
                    <a:pt x="146875" y="413385"/>
                  </a:lnTo>
                  <a:lnTo>
                    <a:pt x="150380" y="472452"/>
                  </a:lnTo>
                  <a:lnTo>
                    <a:pt x="153682" y="533869"/>
                  </a:lnTo>
                  <a:lnTo>
                    <a:pt x="156705" y="597268"/>
                  </a:lnTo>
                  <a:lnTo>
                    <a:pt x="159372" y="662330"/>
                  </a:lnTo>
                  <a:lnTo>
                    <a:pt x="161620" y="728700"/>
                  </a:lnTo>
                  <a:lnTo>
                    <a:pt x="163385" y="796036"/>
                  </a:lnTo>
                  <a:lnTo>
                    <a:pt x="164566" y="864006"/>
                  </a:lnTo>
                  <a:lnTo>
                    <a:pt x="165125" y="932243"/>
                  </a:lnTo>
                  <a:lnTo>
                    <a:pt x="164973" y="1000429"/>
                  </a:lnTo>
                  <a:lnTo>
                    <a:pt x="164045" y="1068222"/>
                  </a:lnTo>
                  <a:lnTo>
                    <a:pt x="162267" y="1135253"/>
                  </a:lnTo>
                  <a:lnTo>
                    <a:pt x="159562" y="1201204"/>
                  </a:lnTo>
                  <a:lnTo>
                    <a:pt x="155879" y="1265732"/>
                  </a:lnTo>
                  <a:lnTo>
                    <a:pt x="151117" y="1328470"/>
                  </a:lnTo>
                  <a:lnTo>
                    <a:pt x="145224" y="1389113"/>
                  </a:lnTo>
                  <a:lnTo>
                    <a:pt x="144957" y="1391272"/>
                  </a:lnTo>
                  <a:lnTo>
                    <a:pt x="21386" y="1391272"/>
                  </a:lnTo>
                  <a:lnTo>
                    <a:pt x="0" y="1697736"/>
                  </a:lnTo>
                  <a:lnTo>
                    <a:pt x="11442" y="1856968"/>
                  </a:lnTo>
                  <a:lnTo>
                    <a:pt x="72440" y="1920341"/>
                  </a:lnTo>
                  <a:lnTo>
                    <a:pt x="199694" y="1939226"/>
                  </a:lnTo>
                  <a:lnTo>
                    <a:pt x="238404" y="1937931"/>
                  </a:lnTo>
                  <a:lnTo>
                    <a:pt x="300304" y="1909800"/>
                  </a:lnTo>
                  <a:lnTo>
                    <a:pt x="344081" y="1853933"/>
                  </a:lnTo>
                  <a:lnTo>
                    <a:pt x="360146" y="1817992"/>
                  </a:lnTo>
                  <a:lnTo>
                    <a:pt x="372846" y="1777961"/>
                  </a:lnTo>
                  <a:lnTo>
                    <a:pt x="382562" y="1734807"/>
                  </a:lnTo>
                  <a:lnTo>
                    <a:pt x="389686" y="1689481"/>
                  </a:lnTo>
                  <a:lnTo>
                    <a:pt x="394614" y="1642935"/>
                  </a:lnTo>
                  <a:lnTo>
                    <a:pt x="397713" y="1596123"/>
                  </a:lnTo>
                  <a:lnTo>
                    <a:pt x="399376" y="1549984"/>
                  </a:lnTo>
                  <a:lnTo>
                    <a:pt x="399999" y="1505483"/>
                  </a:lnTo>
                  <a:close/>
                </a:path>
              </a:pathLst>
            </a:custGeom>
            <a:solidFill>
              <a:srgbClr val="FFFFFF">
                <a:alpha val="65098"/>
              </a:srgbClr>
            </a:solidFill>
            <a:ln>
              <a:noFill/>
            </a:ln>
          </p:spPr>
          <p:txBody>
            <a:bodyPr spcFirstLastPara="1" wrap="square" lIns="0" tIns="0" rIns="0" bIns="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092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02" name="Google Shape;102;p1"/>
            <p:cNvSpPr/>
            <p:nvPr/>
          </p:nvSpPr>
          <p:spPr>
            <a:xfrm>
              <a:off x="18469772" y="6598813"/>
              <a:ext cx="400685" cy="567690"/>
            </a:xfrm>
            <a:custGeom>
              <a:avLst/>
              <a:gdLst/>
              <a:ahLst/>
              <a:cxnLst/>
              <a:rect l="l" t="t" r="r" b="b"/>
              <a:pathLst>
                <a:path w="400684" h="567690" extrusionOk="0">
                  <a:moveTo>
                    <a:pt x="395910" y="0"/>
                  </a:moveTo>
                  <a:lnTo>
                    <a:pt x="7744" y="0"/>
                  </a:lnTo>
                  <a:lnTo>
                    <a:pt x="3671" y="3759"/>
                  </a:lnTo>
                  <a:lnTo>
                    <a:pt x="3273" y="8628"/>
                  </a:lnTo>
                  <a:lnTo>
                    <a:pt x="2263" y="24246"/>
                  </a:lnTo>
                  <a:lnTo>
                    <a:pt x="568" y="65281"/>
                  </a:lnTo>
                  <a:lnTo>
                    <a:pt x="0" y="125408"/>
                  </a:lnTo>
                  <a:lnTo>
                    <a:pt x="2333" y="197152"/>
                  </a:lnTo>
                  <a:lnTo>
                    <a:pt x="9493" y="277656"/>
                  </a:lnTo>
                  <a:lnTo>
                    <a:pt x="18365" y="334265"/>
                  </a:lnTo>
                  <a:lnTo>
                    <a:pt x="30003" y="385020"/>
                  </a:lnTo>
                  <a:lnTo>
                    <a:pt x="44361" y="429755"/>
                  </a:lnTo>
                  <a:lnTo>
                    <a:pt x="61397" y="468299"/>
                  </a:lnTo>
                  <a:lnTo>
                    <a:pt x="87242" y="508701"/>
                  </a:lnTo>
                  <a:lnTo>
                    <a:pt x="117394" y="538626"/>
                  </a:lnTo>
                  <a:lnTo>
                    <a:pt x="151737" y="557986"/>
                  </a:lnTo>
                  <a:lnTo>
                    <a:pt x="190157" y="566694"/>
                  </a:lnTo>
                  <a:lnTo>
                    <a:pt x="200366" y="567333"/>
                  </a:lnTo>
                  <a:lnTo>
                    <a:pt x="205340" y="567333"/>
                  </a:lnTo>
                  <a:lnTo>
                    <a:pt x="233166" y="564948"/>
                  </a:lnTo>
                  <a:lnTo>
                    <a:pt x="258954" y="557807"/>
                  </a:lnTo>
                  <a:lnTo>
                    <a:pt x="278528" y="547993"/>
                  </a:lnTo>
                  <a:lnTo>
                    <a:pt x="191717" y="547993"/>
                  </a:lnTo>
                  <a:lnTo>
                    <a:pt x="153252" y="538264"/>
                  </a:lnTo>
                  <a:lnTo>
                    <a:pt x="120845" y="517165"/>
                  </a:lnTo>
                  <a:lnTo>
                    <a:pt x="93992" y="486459"/>
                  </a:lnTo>
                  <a:lnTo>
                    <a:pt x="72192" y="447910"/>
                  </a:lnTo>
                  <a:lnTo>
                    <a:pt x="54941" y="403279"/>
                  </a:lnTo>
                  <a:lnTo>
                    <a:pt x="41736" y="354330"/>
                  </a:lnTo>
                  <a:lnTo>
                    <a:pt x="32074" y="302824"/>
                  </a:lnTo>
                  <a:lnTo>
                    <a:pt x="25453" y="250525"/>
                  </a:lnTo>
                  <a:lnTo>
                    <a:pt x="21456" y="200294"/>
                  </a:lnTo>
                  <a:lnTo>
                    <a:pt x="19318" y="150597"/>
                  </a:lnTo>
                  <a:lnTo>
                    <a:pt x="18799" y="106493"/>
                  </a:lnTo>
                  <a:lnTo>
                    <a:pt x="19308" y="68646"/>
                  </a:lnTo>
                  <a:lnTo>
                    <a:pt x="20214" y="42509"/>
                  </a:lnTo>
                  <a:lnTo>
                    <a:pt x="20309" y="39757"/>
                  </a:lnTo>
                  <a:lnTo>
                    <a:pt x="20342" y="38819"/>
                  </a:lnTo>
                  <a:lnTo>
                    <a:pt x="21398" y="18774"/>
                  </a:lnTo>
                  <a:lnTo>
                    <a:pt x="400155" y="18774"/>
                  </a:lnTo>
                  <a:lnTo>
                    <a:pt x="400109" y="4209"/>
                  </a:lnTo>
                  <a:lnTo>
                    <a:pt x="395910" y="0"/>
                  </a:lnTo>
                  <a:close/>
                </a:path>
                <a:path w="400684" h="567690" extrusionOk="0">
                  <a:moveTo>
                    <a:pt x="400155" y="18774"/>
                  </a:moveTo>
                  <a:lnTo>
                    <a:pt x="381356" y="18774"/>
                  </a:lnTo>
                  <a:lnTo>
                    <a:pt x="381385" y="24246"/>
                  </a:lnTo>
                  <a:lnTo>
                    <a:pt x="381492" y="38819"/>
                  </a:lnTo>
                  <a:lnTo>
                    <a:pt x="381595" y="50689"/>
                  </a:lnTo>
                  <a:lnTo>
                    <a:pt x="381896" y="95869"/>
                  </a:lnTo>
                  <a:lnTo>
                    <a:pt x="381846" y="106493"/>
                  </a:lnTo>
                  <a:lnTo>
                    <a:pt x="381758" y="125408"/>
                  </a:lnTo>
                  <a:lnTo>
                    <a:pt x="381667" y="145123"/>
                  </a:lnTo>
                  <a:lnTo>
                    <a:pt x="380330" y="197152"/>
                  </a:lnTo>
                  <a:lnTo>
                    <a:pt x="377304" y="250525"/>
                  </a:lnTo>
                  <a:lnTo>
                    <a:pt x="372103" y="302824"/>
                  </a:lnTo>
                  <a:lnTo>
                    <a:pt x="363890" y="355186"/>
                  </a:lnTo>
                  <a:lnTo>
                    <a:pt x="352418" y="403279"/>
                  </a:lnTo>
                  <a:lnTo>
                    <a:pt x="352338" y="403617"/>
                  </a:lnTo>
                  <a:lnTo>
                    <a:pt x="336784" y="447475"/>
                  </a:lnTo>
                  <a:lnTo>
                    <a:pt x="316650" y="485291"/>
                  </a:lnTo>
                  <a:lnTo>
                    <a:pt x="291358" y="515596"/>
                  </a:lnTo>
                  <a:lnTo>
                    <a:pt x="246399" y="542455"/>
                  </a:lnTo>
                  <a:lnTo>
                    <a:pt x="191717" y="547993"/>
                  </a:lnTo>
                  <a:lnTo>
                    <a:pt x="278528" y="547993"/>
                  </a:lnTo>
                  <a:lnTo>
                    <a:pt x="331067" y="497375"/>
                  </a:lnTo>
                  <a:lnTo>
                    <a:pt x="352512" y="457920"/>
                  </a:lnTo>
                  <a:lnTo>
                    <a:pt x="369085" y="412469"/>
                  </a:lnTo>
                  <a:lnTo>
                    <a:pt x="381401" y="362502"/>
                  </a:lnTo>
                  <a:lnTo>
                    <a:pt x="390075" y="309498"/>
                  </a:lnTo>
                  <a:lnTo>
                    <a:pt x="395723" y="254936"/>
                  </a:lnTo>
                  <a:lnTo>
                    <a:pt x="398960" y="200294"/>
                  </a:lnTo>
                  <a:lnTo>
                    <a:pt x="400306" y="150597"/>
                  </a:lnTo>
                  <a:lnTo>
                    <a:pt x="400514" y="125408"/>
                  </a:lnTo>
                  <a:lnTo>
                    <a:pt x="400612" y="106493"/>
                  </a:lnTo>
                  <a:lnTo>
                    <a:pt x="400658" y="95869"/>
                  </a:lnTo>
                  <a:lnTo>
                    <a:pt x="400479" y="68646"/>
                  </a:lnTo>
                  <a:lnTo>
                    <a:pt x="400360" y="50689"/>
                  </a:lnTo>
                  <a:lnTo>
                    <a:pt x="400261" y="38819"/>
                  </a:lnTo>
                  <a:lnTo>
                    <a:pt x="400155" y="18774"/>
                  </a:lnTo>
                  <a:close/>
                </a:path>
              </a:pathLst>
            </a:custGeom>
            <a:solidFill>
              <a:srgbClr val="5386F7">
                <a:alpha val="65098"/>
              </a:srgbClr>
            </a:solidFill>
            <a:ln>
              <a:noFill/>
            </a:ln>
          </p:spPr>
          <p:txBody>
            <a:bodyPr spcFirstLastPara="1" wrap="square" lIns="0" tIns="0" rIns="0" bIns="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092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03" name="Google Shape;103;p1"/>
            <p:cNvSpPr/>
            <p:nvPr/>
          </p:nvSpPr>
          <p:spPr>
            <a:xfrm>
              <a:off x="14240517" y="3959102"/>
              <a:ext cx="3580765" cy="2124710"/>
            </a:xfrm>
            <a:custGeom>
              <a:avLst/>
              <a:gdLst/>
              <a:ahLst/>
              <a:cxnLst/>
              <a:rect l="l" t="t" r="r" b="b"/>
              <a:pathLst>
                <a:path w="3580765" h="2124710" extrusionOk="0">
                  <a:moveTo>
                    <a:pt x="3576655" y="0"/>
                  </a:moveTo>
                  <a:lnTo>
                    <a:pt x="3486" y="0"/>
                  </a:lnTo>
                  <a:lnTo>
                    <a:pt x="1974" y="11476"/>
                  </a:lnTo>
                  <a:lnTo>
                    <a:pt x="883" y="23077"/>
                  </a:lnTo>
                  <a:lnTo>
                    <a:pt x="222" y="34797"/>
                  </a:lnTo>
                  <a:lnTo>
                    <a:pt x="0" y="46626"/>
                  </a:lnTo>
                  <a:lnTo>
                    <a:pt x="0" y="1813379"/>
                  </a:lnTo>
                  <a:lnTo>
                    <a:pt x="3370" y="1859317"/>
                  </a:lnTo>
                  <a:lnTo>
                    <a:pt x="13161" y="1903163"/>
                  </a:lnTo>
                  <a:lnTo>
                    <a:pt x="28892" y="1944435"/>
                  </a:lnTo>
                  <a:lnTo>
                    <a:pt x="50082" y="1982652"/>
                  </a:lnTo>
                  <a:lnTo>
                    <a:pt x="76250" y="2017333"/>
                  </a:lnTo>
                  <a:lnTo>
                    <a:pt x="106915" y="2047999"/>
                  </a:lnTo>
                  <a:lnTo>
                    <a:pt x="141597" y="2074166"/>
                  </a:lnTo>
                  <a:lnTo>
                    <a:pt x="179814" y="2095356"/>
                  </a:lnTo>
                  <a:lnTo>
                    <a:pt x="221085" y="2111087"/>
                  </a:lnTo>
                  <a:lnTo>
                    <a:pt x="264931" y="2120878"/>
                  </a:lnTo>
                  <a:lnTo>
                    <a:pt x="310870" y="2124249"/>
                  </a:lnTo>
                  <a:lnTo>
                    <a:pt x="3269272" y="2124249"/>
                  </a:lnTo>
                  <a:lnTo>
                    <a:pt x="3315210" y="2120878"/>
                  </a:lnTo>
                  <a:lnTo>
                    <a:pt x="3359056" y="2111087"/>
                  </a:lnTo>
                  <a:lnTo>
                    <a:pt x="3400328" y="2095356"/>
                  </a:lnTo>
                  <a:lnTo>
                    <a:pt x="3438545" y="2074166"/>
                  </a:lnTo>
                  <a:lnTo>
                    <a:pt x="3473226" y="2047999"/>
                  </a:lnTo>
                  <a:lnTo>
                    <a:pt x="3503891" y="2017333"/>
                  </a:lnTo>
                  <a:lnTo>
                    <a:pt x="3530059" y="1982652"/>
                  </a:lnTo>
                  <a:lnTo>
                    <a:pt x="3551249" y="1944435"/>
                  </a:lnTo>
                  <a:lnTo>
                    <a:pt x="3566980" y="1903163"/>
                  </a:lnTo>
                  <a:lnTo>
                    <a:pt x="3576771" y="1859317"/>
                  </a:lnTo>
                  <a:lnTo>
                    <a:pt x="3580142" y="1813379"/>
                  </a:lnTo>
                  <a:lnTo>
                    <a:pt x="3580142" y="46626"/>
                  </a:lnTo>
                  <a:lnTo>
                    <a:pt x="3579919" y="34797"/>
                  </a:lnTo>
                  <a:lnTo>
                    <a:pt x="3579258" y="23077"/>
                  </a:lnTo>
                  <a:lnTo>
                    <a:pt x="3578167" y="11476"/>
                  </a:lnTo>
                  <a:lnTo>
                    <a:pt x="3576655" y="0"/>
                  </a:lnTo>
                  <a:close/>
                </a:path>
              </a:pathLst>
            </a:custGeom>
            <a:solidFill>
              <a:srgbClr val="0034D7"/>
            </a:solidFill>
            <a:ln>
              <a:noFill/>
            </a:ln>
          </p:spPr>
          <p:txBody>
            <a:bodyPr spcFirstLastPara="1" wrap="square" lIns="0" tIns="0" rIns="0" bIns="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092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04" name="Google Shape;104;p1"/>
            <p:cNvSpPr/>
            <p:nvPr/>
          </p:nvSpPr>
          <p:spPr>
            <a:xfrm>
              <a:off x="14244005" y="3694866"/>
              <a:ext cx="3573779" cy="264795"/>
            </a:xfrm>
            <a:custGeom>
              <a:avLst/>
              <a:gdLst/>
              <a:ahLst/>
              <a:cxnLst/>
              <a:rect l="l" t="t" r="r" b="b"/>
              <a:pathLst>
                <a:path w="3573780" h="264795" extrusionOk="0">
                  <a:moveTo>
                    <a:pt x="3265785" y="0"/>
                  </a:moveTo>
                  <a:lnTo>
                    <a:pt x="307383" y="0"/>
                  </a:lnTo>
                  <a:lnTo>
                    <a:pt x="256539" y="4137"/>
                  </a:lnTo>
                  <a:lnTo>
                    <a:pt x="208335" y="16112"/>
                  </a:lnTo>
                  <a:lnTo>
                    <a:pt x="163430" y="35267"/>
                  </a:lnTo>
                  <a:lnTo>
                    <a:pt x="122478" y="60947"/>
                  </a:lnTo>
                  <a:lnTo>
                    <a:pt x="86137" y="92495"/>
                  </a:lnTo>
                  <a:lnTo>
                    <a:pt x="55062" y="129254"/>
                  </a:lnTo>
                  <a:lnTo>
                    <a:pt x="29910" y="170567"/>
                  </a:lnTo>
                  <a:lnTo>
                    <a:pt x="11337" y="215779"/>
                  </a:lnTo>
                  <a:lnTo>
                    <a:pt x="0" y="264232"/>
                  </a:lnTo>
                  <a:lnTo>
                    <a:pt x="3573168" y="264232"/>
                  </a:lnTo>
                  <a:lnTo>
                    <a:pt x="3561831" y="215779"/>
                  </a:lnTo>
                  <a:lnTo>
                    <a:pt x="3543258" y="170567"/>
                  </a:lnTo>
                  <a:lnTo>
                    <a:pt x="3518106" y="129254"/>
                  </a:lnTo>
                  <a:lnTo>
                    <a:pt x="3487031" y="92495"/>
                  </a:lnTo>
                  <a:lnTo>
                    <a:pt x="3450690" y="60947"/>
                  </a:lnTo>
                  <a:lnTo>
                    <a:pt x="3409738" y="35267"/>
                  </a:lnTo>
                  <a:lnTo>
                    <a:pt x="3364832" y="16112"/>
                  </a:lnTo>
                  <a:lnTo>
                    <a:pt x="3316629" y="4137"/>
                  </a:lnTo>
                  <a:lnTo>
                    <a:pt x="3265785" y="0"/>
                  </a:lnTo>
                  <a:close/>
                </a:path>
              </a:pathLst>
            </a:custGeom>
            <a:solidFill>
              <a:srgbClr val="002286"/>
            </a:solidFill>
            <a:ln>
              <a:noFill/>
            </a:ln>
          </p:spPr>
          <p:txBody>
            <a:bodyPr spcFirstLastPara="1" wrap="square" lIns="0" tIns="0" rIns="0" bIns="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092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05" name="Google Shape;105;p1"/>
            <p:cNvSpPr/>
            <p:nvPr/>
          </p:nvSpPr>
          <p:spPr>
            <a:xfrm>
              <a:off x="14354697" y="4031827"/>
              <a:ext cx="3352165" cy="1962150"/>
            </a:xfrm>
            <a:custGeom>
              <a:avLst/>
              <a:gdLst/>
              <a:ahLst/>
              <a:cxnLst/>
              <a:rect l="l" t="t" r="r" b="b"/>
              <a:pathLst>
                <a:path w="3352165" h="1962150" extrusionOk="0">
                  <a:moveTo>
                    <a:pt x="3347353" y="0"/>
                  </a:moveTo>
                  <a:lnTo>
                    <a:pt x="4429" y="0"/>
                  </a:lnTo>
                  <a:lnTo>
                    <a:pt x="3340" y="7172"/>
                  </a:lnTo>
                  <a:lnTo>
                    <a:pt x="0" y="46344"/>
                  </a:lnTo>
                  <a:lnTo>
                    <a:pt x="0" y="1668210"/>
                  </a:lnTo>
                  <a:lnTo>
                    <a:pt x="3907" y="1715807"/>
                  </a:lnTo>
                  <a:lnTo>
                    <a:pt x="15217" y="1760982"/>
                  </a:lnTo>
                  <a:lnTo>
                    <a:pt x="33312" y="1803125"/>
                  </a:lnTo>
                  <a:lnTo>
                    <a:pt x="57573" y="1841627"/>
                  </a:lnTo>
                  <a:lnTo>
                    <a:pt x="87382" y="1875878"/>
                  </a:lnTo>
                  <a:lnTo>
                    <a:pt x="122121" y="1905269"/>
                  </a:lnTo>
                  <a:lnTo>
                    <a:pt x="161171" y="1929189"/>
                  </a:lnTo>
                  <a:lnTo>
                    <a:pt x="203915" y="1947030"/>
                  </a:lnTo>
                  <a:lnTo>
                    <a:pt x="249735" y="1958181"/>
                  </a:lnTo>
                  <a:lnTo>
                    <a:pt x="298011" y="1962034"/>
                  </a:lnTo>
                  <a:lnTo>
                    <a:pt x="3053770" y="1962034"/>
                  </a:lnTo>
                  <a:lnTo>
                    <a:pt x="3102047" y="1958181"/>
                  </a:lnTo>
                  <a:lnTo>
                    <a:pt x="3147866" y="1947030"/>
                  </a:lnTo>
                  <a:lnTo>
                    <a:pt x="3152384" y="1945144"/>
                  </a:lnTo>
                  <a:lnTo>
                    <a:pt x="298011" y="1945144"/>
                  </a:lnTo>
                  <a:lnTo>
                    <a:pt x="252472" y="1941513"/>
                  </a:lnTo>
                  <a:lnTo>
                    <a:pt x="209250" y="1931002"/>
                  </a:lnTo>
                  <a:lnTo>
                    <a:pt x="168929" y="1914186"/>
                  </a:lnTo>
                  <a:lnTo>
                    <a:pt x="132092" y="1891640"/>
                  </a:lnTo>
                  <a:lnTo>
                    <a:pt x="99321" y="1863939"/>
                  </a:lnTo>
                  <a:lnTo>
                    <a:pt x="71201" y="1831656"/>
                  </a:lnTo>
                  <a:lnTo>
                    <a:pt x="48314" y="1795368"/>
                  </a:lnTo>
                  <a:lnTo>
                    <a:pt x="31245" y="1755647"/>
                  </a:lnTo>
                  <a:lnTo>
                    <a:pt x="20575" y="1713070"/>
                  </a:lnTo>
                  <a:lnTo>
                    <a:pt x="16889" y="1668210"/>
                  </a:lnTo>
                  <a:lnTo>
                    <a:pt x="17015" y="38453"/>
                  </a:lnTo>
                  <a:lnTo>
                    <a:pt x="17398" y="31283"/>
                  </a:lnTo>
                  <a:lnTo>
                    <a:pt x="18050" y="24279"/>
                  </a:lnTo>
                  <a:lnTo>
                    <a:pt x="18909" y="17480"/>
                  </a:lnTo>
                  <a:lnTo>
                    <a:pt x="18983" y="16889"/>
                  </a:lnTo>
                  <a:lnTo>
                    <a:pt x="3349833" y="16889"/>
                  </a:lnTo>
                  <a:lnTo>
                    <a:pt x="3348442" y="7172"/>
                  </a:lnTo>
                  <a:lnTo>
                    <a:pt x="3347353" y="0"/>
                  </a:lnTo>
                  <a:close/>
                </a:path>
                <a:path w="3352165" h="1962150" extrusionOk="0">
                  <a:moveTo>
                    <a:pt x="3349833" y="16889"/>
                  </a:moveTo>
                  <a:lnTo>
                    <a:pt x="3332799" y="16889"/>
                  </a:lnTo>
                  <a:lnTo>
                    <a:pt x="3333735" y="24279"/>
                  </a:lnTo>
                  <a:lnTo>
                    <a:pt x="3334388" y="31283"/>
                  </a:lnTo>
                  <a:lnTo>
                    <a:pt x="3334644" y="36106"/>
                  </a:lnTo>
                  <a:lnTo>
                    <a:pt x="3334769" y="38453"/>
                  </a:lnTo>
                  <a:lnTo>
                    <a:pt x="3334893" y="1668210"/>
                  </a:lnTo>
                  <a:lnTo>
                    <a:pt x="3331207" y="1713070"/>
                  </a:lnTo>
                  <a:lnTo>
                    <a:pt x="3320537" y="1755647"/>
                  </a:lnTo>
                  <a:lnTo>
                    <a:pt x="3303467" y="1795368"/>
                  </a:lnTo>
                  <a:lnTo>
                    <a:pt x="3280581" y="1831656"/>
                  </a:lnTo>
                  <a:lnTo>
                    <a:pt x="3252461" y="1863939"/>
                  </a:lnTo>
                  <a:lnTo>
                    <a:pt x="3219690" y="1891640"/>
                  </a:lnTo>
                  <a:lnTo>
                    <a:pt x="3182853" y="1914186"/>
                  </a:lnTo>
                  <a:lnTo>
                    <a:pt x="3142531" y="1931002"/>
                  </a:lnTo>
                  <a:lnTo>
                    <a:pt x="3099309" y="1941513"/>
                  </a:lnTo>
                  <a:lnTo>
                    <a:pt x="3053770" y="1945144"/>
                  </a:lnTo>
                  <a:lnTo>
                    <a:pt x="3152384" y="1945144"/>
                  </a:lnTo>
                  <a:lnTo>
                    <a:pt x="3190611" y="1929189"/>
                  </a:lnTo>
                  <a:lnTo>
                    <a:pt x="3229661" y="1905269"/>
                  </a:lnTo>
                  <a:lnTo>
                    <a:pt x="3264400" y="1875878"/>
                  </a:lnTo>
                  <a:lnTo>
                    <a:pt x="3294209" y="1841627"/>
                  </a:lnTo>
                  <a:lnTo>
                    <a:pt x="3318470" y="1803125"/>
                  </a:lnTo>
                  <a:lnTo>
                    <a:pt x="3336565" y="1760982"/>
                  </a:lnTo>
                  <a:lnTo>
                    <a:pt x="3347875" y="1715807"/>
                  </a:lnTo>
                  <a:lnTo>
                    <a:pt x="3351782" y="1668210"/>
                  </a:lnTo>
                  <a:lnTo>
                    <a:pt x="3351782" y="46344"/>
                  </a:lnTo>
                  <a:lnTo>
                    <a:pt x="3351625" y="38453"/>
                  </a:lnTo>
                  <a:lnTo>
                    <a:pt x="3351578" y="36106"/>
                  </a:lnTo>
                  <a:lnTo>
                    <a:pt x="3350960" y="26805"/>
                  </a:lnTo>
                  <a:lnTo>
                    <a:pt x="3349918" y="17480"/>
                  </a:lnTo>
                  <a:lnTo>
                    <a:pt x="3349833" y="16889"/>
                  </a:lnTo>
                  <a:close/>
                </a:path>
              </a:pathLst>
            </a:custGeom>
            <a:solidFill>
              <a:srgbClr val="FFFFFF">
                <a:alpha val="54902"/>
              </a:srgbClr>
            </a:solidFill>
            <a:ln>
              <a:noFill/>
            </a:ln>
          </p:spPr>
          <p:txBody>
            <a:bodyPr spcFirstLastPara="1" wrap="square" lIns="0" tIns="0" rIns="0" bIns="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092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06" name="Google Shape;106;p1"/>
            <p:cNvSpPr/>
            <p:nvPr/>
          </p:nvSpPr>
          <p:spPr>
            <a:xfrm>
              <a:off x="16834211" y="5153513"/>
              <a:ext cx="986790" cy="930275"/>
            </a:xfrm>
            <a:custGeom>
              <a:avLst/>
              <a:gdLst/>
              <a:ahLst/>
              <a:cxnLst/>
              <a:rect l="l" t="t" r="r" b="b"/>
              <a:pathLst>
                <a:path w="986790" h="930275" extrusionOk="0">
                  <a:moveTo>
                    <a:pt x="986441" y="0"/>
                  </a:moveTo>
                  <a:lnTo>
                    <a:pt x="150351" y="0"/>
                  </a:lnTo>
                  <a:lnTo>
                    <a:pt x="102829" y="7665"/>
                  </a:lnTo>
                  <a:lnTo>
                    <a:pt x="61556" y="29011"/>
                  </a:lnTo>
                  <a:lnTo>
                    <a:pt x="29009" y="61561"/>
                  </a:lnTo>
                  <a:lnTo>
                    <a:pt x="7665" y="102840"/>
                  </a:lnTo>
                  <a:lnTo>
                    <a:pt x="0" y="150372"/>
                  </a:lnTo>
                  <a:lnTo>
                    <a:pt x="0" y="929846"/>
                  </a:lnTo>
                  <a:lnTo>
                    <a:pt x="675571" y="929846"/>
                  </a:lnTo>
                  <a:lnTo>
                    <a:pt x="721509" y="926474"/>
                  </a:lnTo>
                  <a:lnTo>
                    <a:pt x="765355" y="916682"/>
                  </a:lnTo>
                  <a:lnTo>
                    <a:pt x="806627" y="900949"/>
                  </a:lnTo>
                  <a:lnTo>
                    <a:pt x="844844" y="879758"/>
                  </a:lnTo>
                  <a:lnTo>
                    <a:pt x="879525" y="853588"/>
                  </a:lnTo>
                  <a:lnTo>
                    <a:pt x="910190" y="822921"/>
                  </a:lnTo>
                  <a:lnTo>
                    <a:pt x="936358" y="788239"/>
                  </a:lnTo>
                  <a:lnTo>
                    <a:pt x="957548" y="750022"/>
                  </a:lnTo>
                  <a:lnTo>
                    <a:pt x="973279" y="708752"/>
                  </a:lnTo>
                  <a:lnTo>
                    <a:pt x="983070" y="664909"/>
                  </a:lnTo>
                  <a:lnTo>
                    <a:pt x="986441" y="618975"/>
                  </a:lnTo>
                  <a:lnTo>
                    <a:pt x="986441" y="0"/>
                  </a:lnTo>
                  <a:close/>
                </a:path>
              </a:pathLst>
            </a:custGeom>
            <a:solidFill>
              <a:srgbClr val="0023A4"/>
            </a:solidFill>
            <a:ln>
              <a:noFill/>
            </a:ln>
          </p:spPr>
          <p:txBody>
            <a:bodyPr spcFirstLastPara="1" wrap="square" lIns="0" tIns="0" rIns="0" bIns="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092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pic>
          <p:nvPicPr>
            <p:cNvPr id="107" name="Google Shape;107;p1"/>
            <p:cNvPicPr preferRelativeResize="0"/>
            <p:nvPr/>
          </p:nvPicPr>
          <p:blipFill rotWithShape="1">
            <a:blip r:embed="rId6">
              <a:alphaModFix/>
            </a:blip>
            <a:srcRect/>
            <a:stretch/>
          </p:blipFill>
          <p:spPr>
            <a:xfrm>
              <a:off x="14451654" y="4841098"/>
              <a:ext cx="682607" cy="32166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108" name="Google Shape;108;p1"/>
            <p:cNvSpPr/>
            <p:nvPr/>
          </p:nvSpPr>
          <p:spPr>
            <a:xfrm>
              <a:off x="14451651" y="4841098"/>
              <a:ext cx="682625" cy="32384"/>
            </a:xfrm>
            <a:custGeom>
              <a:avLst/>
              <a:gdLst/>
              <a:ahLst/>
              <a:cxnLst/>
              <a:rect l="l" t="t" r="r" b="b"/>
              <a:pathLst>
                <a:path w="682625" h="32385" extrusionOk="0">
                  <a:moveTo>
                    <a:pt x="666524" y="32166"/>
                  </a:moveTo>
                  <a:lnTo>
                    <a:pt x="16083" y="32166"/>
                  </a:lnTo>
                  <a:lnTo>
                    <a:pt x="7203" y="32166"/>
                  </a:lnTo>
                  <a:lnTo>
                    <a:pt x="0" y="24962"/>
                  </a:lnTo>
                  <a:lnTo>
                    <a:pt x="0" y="16083"/>
                  </a:lnTo>
                  <a:lnTo>
                    <a:pt x="0" y="7203"/>
                  </a:lnTo>
                  <a:lnTo>
                    <a:pt x="7203" y="0"/>
                  </a:lnTo>
                  <a:lnTo>
                    <a:pt x="16083" y="0"/>
                  </a:lnTo>
                  <a:lnTo>
                    <a:pt x="666524" y="0"/>
                  </a:lnTo>
                  <a:lnTo>
                    <a:pt x="675403" y="0"/>
                  </a:lnTo>
                  <a:lnTo>
                    <a:pt x="682607" y="7203"/>
                  </a:lnTo>
                  <a:lnTo>
                    <a:pt x="682607" y="16083"/>
                  </a:lnTo>
                  <a:lnTo>
                    <a:pt x="682607" y="24962"/>
                  </a:lnTo>
                  <a:lnTo>
                    <a:pt x="675403" y="32166"/>
                  </a:lnTo>
                  <a:lnTo>
                    <a:pt x="666524" y="32166"/>
                  </a:lnTo>
                  <a:close/>
                </a:path>
              </a:pathLst>
            </a:custGeom>
            <a:noFill/>
            <a:ln w="73275" cap="flat" cmpd="sng">
              <a:solidFill>
                <a:srgbClr val="ABC5FF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0" tIns="0" rIns="0" bIns="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092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pic>
          <p:nvPicPr>
            <p:cNvPr id="109" name="Google Shape;109;p1"/>
            <p:cNvPicPr preferRelativeResize="0"/>
            <p:nvPr/>
          </p:nvPicPr>
          <p:blipFill rotWithShape="1">
            <a:blip r:embed="rId7">
              <a:alphaModFix/>
            </a:blip>
            <a:srcRect/>
            <a:stretch/>
          </p:blipFill>
          <p:spPr>
            <a:xfrm>
              <a:off x="14451654" y="5024056"/>
              <a:ext cx="682607" cy="32166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110" name="Google Shape;110;p1"/>
            <p:cNvSpPr/>
            <p:nvPr/>
          </p:nvSpPr>
          <p:spPr>
            <a:xfrm>
              <a:off x="14451651" y="5024056"/>
              <a:ext cx="682625" cy="32384"/>
            </a:xfrm>
            <a:custGeom>
              <a:avLst/>
              <a:gdLst/>
              <a:ahLst/>
              <a:cxnLst/>
              <a:rect l="l" t="t" r="r" b="b"/>
              <a:pathLst>
                <a:path w="682625" h="32385" extrusionOk="0">
                  <a:moveTo>
                    <a:pt x="666524" y="32166"/>
                  </a:moveTo>
                  <a:lnTo>
                    <a:pt x="16083" y="32166"/>
                  </a:lnTo>
                  <a:lnTo>
                    <a:pt x="7203" y="32166"/>
                  </a:lnTo>
                  <a:lnTo>
                    <a:pt x="0" y="24962"/>
                  </a:lnTo>
                  <a:lnTo>
                    <a:pt x="0" y="16083"/>
                  </a:lnTo>
                  <a:lnTo>
                    <a:pt x="0" y="7203"/>
                  </a:lnTo>
                  <a:lnTo>
                    <a:pt x="7203" y="0"/>
                  </a:lnTo>
                  <a:lnTo>
                    <a:pt x="16083" y="0"/>
                  </a:lnTo>
                  <a:lnTo>
                    <a:pt x="666524" y="0"/>
                  </a:lnTo>
                  <a:lnTo>
                    <a:pt x="675403" y="0"/>
                  </a:lnTo>
                  <a:lnTo>
                    <a:pt x="682607" y="7203"/>
                  </a:lnTo>
                  <a:lnTo>
                    <a:pt x="682607" y="16083"/>
                  </a:lnTo>
                  <a:lnTo>
                    <a:pt x="682607" y="24962"/>
                  </a:lnTo>
                  <a:lnTo>
                    <a:pt x="675403" y="32166"/>
                  </a:lnTo>
                  <a:lnTo>
                    <a:pt x="666524" y="32166"/>
                  </a:lnTo>
                  <a:close/>
                </a:path>
              </a:pathLst>
            </a:custGeom>
            <a:noFill/>
            <a:ln w="73275" cap="flat" cmpd="sng">
              <a:solidFill>
                <a:srgbClr val="ABC5FF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0" tIns="0" rIns="0" bIns="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092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pic>
          <p:nvPicPr>
            <p:cNvPr id="111" name="Google Shape;111;p1"/>
            <p:cNvPicPr preferRelativeResize="0"/>
            <p:nvPr/>
          </p:nvPicPr>
          <p:blipFill rotWithShape="1">
            <a:blip r:embed="rId6">
              <a:alphaModFix/>
            </a:blip>
            <a:srcRect/>
            <a:stretch/>
          </p:blipFill>
          <p:spPr>
            <a:xfrm>
              <a:off x="14451654" y="5207013"/>
              <a:ext cx="682607" cy="32166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112" name="Google Shape;112;p1"/>
            <p:cNvSpPr/>
            <p:nvPr/>
          </p:nvSpPr>
          <p:spPr>
            <a:xfrm>
              <a:off x="14451651" y="5207013"/>
              <a:ext cx="682625" cy="32384"/>
            </a:xfrm>
            <a:custGeom>
              <a:avLst/>
              <a:gdLst/>
              <a:ahLst/>
              <a:cxnLst/>
              <a:rect l="l" t="t" r="r" b="b"/>
              <a:pathLst>
                <a:path w="682625" h="32385" extrusionOk="0">
                  <a:moveTo>
                    <a:pt x="666524" y="32166"/>
                  </a:moveTo>
                  <a:lnTo>
                    <a:pt x="16083" y="32166"/>
                  </a:lnTo>
                  <a:lnTo>
                    <a:pt x="7203" y="32166"/>
                  </a:lnTo>
                  <a:lnTo>
                    <a:pt x="0" y="24962"/>
                  </a:lnTo>
                  <a:lnTo>
                    <a:pt x="0" y="16083"/>
                  </a:lnTo>
                  <a:lnTo>
                    <a:pt x="0" y="7203"/>
                  </a:lnTo>
                  <a:lnTo>
                    <a:pt x="7203" y="0"/>
                  </a:lnTo>
                  <a:lnTo>
                    <a:pt x="16083" y="0"/>
                  </a:lnTo>
                  <a:lnTo>
                    <a:pt x="666524" y="0"/>
                  </a:lnTo>
                  <a:lnTo>
                    <a:pt x="675403" y="0"/>
                  </a:lnTo>
                  <a:lnTo>
                    <a:pt x="682607" y="7203"/>
                  </a:lnTo>
                  <a:lnTo>
                    <a:pt x="682607" y="16083"/>
                  </a:lnTo>
                  <a:lnTo>
                    <a:pt x="682607" y="24962"/>
                  </a:lnTo>
                  <a:lnTo>
                    <a:pt x="675403" y="32166"/>
                  </a:lnTo>
                  <a:lnTo>
                    <a:pt x="666524" y="32166"/>
                  </a:lnTo>
                  <a:close/>
                </a:path>
              </a:pathLst>
            </a:custGeom>
            <a:noFill/>
            <a:ln w="73275" cap="flat" cmpd="sng">
              <a:solidFill>
                <a:srgbClr val="ABC5FF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0" tIns="0" rIns="0" bIns="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092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13" name="Google Shape;113;p1"/>
            <p:cNvSpPr/>
            <p:nvPr/>
          </p:nvSpPr>
          <p:spPr>
            <a:xfrm>
              <a:off x="14641722" y="3767400"/>
              <a:ext cx="1214120" cy="112395"/>
            </a:xfrm>
            <a:custGeom>
              <a:avLst/>
              <a:gdLst/>
              <a:ahLst/>
              <a:cxnLst/>
              <a:rect l="l" t="t" r="r" b="b"/>
              <a:pathLst>
                <a:path w="1214119" h="112395" extrusionOk="0">
                  <a:moveTo>
                    <a:pt x="1157776" y="0"/>
                  </a:moveTo>
                  <a:lnTo>
                    <a:pt x="56134" y="0"/>
                  </a:lnTo>
                  <a:lnTo>
                    <a:pt x="34283" y="4411"/>
                  </a:lnTo>
                  <a:lnTo>
                    <a:pt x="16440" y="16440"/>
                  </a:lnTo>
                  <a:lnTo>
                    <a:pt x="4411" y="34283"/>
                  </a:lnTo>
                  <a:lnTo>
                    <a:pt x="0" y="56134"/>
                  </a:lnTo>
                  <a:lnTo>
                    <a:pt x="4411" y="77979"/>
                  </a:lnTo>
                  <a:lnTo>
                    <a:pt x="16440" y="95819"/>
                  </a:lnTo>
                  <a:lnTo>
                    <a:pt x="34283" y="107847"/>
                  </a:lnTo>
                  <a:lnTo>
                    <a:pt x="56134" y="112258"/>
                  </a:lnTo>
                  <a:lnTo>
                    <a:pt x="1157776" y="112258"/>
                  </a:lnTo>
                  <a:lnTo>
                    <a:pt x="1179621" y="107847"/>
                  </a:lnTo>
                  <a:lnTo>
                    <a:pt x="1197460" y="95819"/>
                  </a:lnTo>
                  <a:lnTo>
                    <a:pt x="1209489" y="77979"/>
                  </a:lnTo>
                  <a:lnTo>
                    <a:pt x="1213900" y="56134"/>
                  </a:lnTo>
                  <a:lnTo>
                    <a:pt x="1209489" y="34283"/>
                  </a:lnTo>
                  <a:lnTo>
                    <a:pt x="1197460" y="16440"/>
                  </a:lnTo>
                  <a:lnTo>
                    <a:pt x="1179621" y="4411"/>
                  </a:lnTo>
                  <a:lnTo>
                    <a:pt x="1157776" y="0"/>
                  </a:lnTo>
                  <a:close/>
                </a:path>
              </a:pathLst>
            </a:custGeom>
            <a:solidFill>
              <a:srgbClr val="FFFFFF">
                <a:alpha val="78039"/>
              </a:srgbClr>
            </a:solidFill>
            <a:ln>
              <a:noFill/>
            </a:ln>
          </p:spPr>
          <p:txBody>
            <a:bodyPr spcFirstLastPara="1" wrap="square" lIns="0" tIns="0" rIns="0" bIns="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092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14" name="Google Shape;114;p1"/>
            <p:cNvSpPr/>
            <p:nvPr/>
          </p:nvSpPr>
          <p:spPr>
            <a:xfrm>
              <a:off x="12763581" y="4495577"/>
              <a:ext cx="777875" cy="1120775"/>
            </a:xfrm>
            <a:custGeom>
              <a:avLst/>
              <a:gdLst/>
              <a:ahLst/>
              <a:cxnLst/>
              <a:rect l="l" t="t" r="r" b="b"/>
              <a:pathLst>
                <a:path w="777875" h="1120775" extrusionOk="0">
                  <a:moveTo>
                    <a:pt x="588527" y="0"/>
                  </a:moveTo>
                  <a:lnTo>
                    <a:pt x="529972" y="8272"/>
                  </a:lnTo>
                  <a:lnTo>
                    <a:pt x="430982" y="46420"/>
                  </a:lnTo>
                  <a:lnTo>
                    <a:pt x="381630" y="73257"/>
                  </a:lnTo>
                  <a:lnTo>
                    <a:pt x="344875" y="106768"/>
                  </a:lnTo>
                  <a:lnTo>
                    <a:pt x="318512" y="145460"/>
                  </a:lnTo>
                  <a:lnTo>
                    <a:pt x="300337" y="187844"/>
                  </a:lnTo>
                  <a:lnTo>
                    <a:pt x="288146" y="232428"/>
                  </a:lnTo>
                  <a:lnTo>
                    <a:pt x="279732" y="277721"/>
                  </a:lnTo>
                  <a:lnTo>
                    <a:pt x="272892" y="322234"/>
                  </a:lnTo>
                  <a:lnTo>
                    <a:pt x="265420" y="364475"/>
                  </a:lnTo>
                  <a:lnTo>
                    <a:pt x="255113" y="402953"/>
                  </a:lnTo>
                  <a:lnTo>
                    <a:pt x="240854" y="444268"/>
                  </a:lnTo>
                  <a:lnTo>
                    <a:pt x="213323" y="508021"/>
                  </a:lnTo>
                  <a:lnTo>
                    <a:pt x="165870" y="572647"/>
                  </a:lnTo>
                  <a:lnTo>
                    <a:pt x="126710" y="615052"/>
                  </a:lnTo>
                  <a:lnTo>
                    <a:pt x="73014" y="669395"/>
                  </a:lnTo>
                  <a:lnTo>
                    <a:pt x="41668" y="706940"/>
                  </a:lnTo>
                  <a:lnTo>
                    <a:pt x="19521" y="747091"/>
                  </a:lnTo>
                  <a:lnTo>
                    <a:pt x="5867" y="788939"/>
                  </a:lnTo>
                  <a:lnTo>
                    <a:pt x="0" y="831577"/>
                  </a:lnTo>
                  <a:lnTo>
                    <a:pt x="1214" y="874094"/>
                  </a:lnTo>
                  <a:lnTo>
                    <a:pt x="8804" y="915584"/>
                  </a:lnTo>
                  <a:lnTo>
                    <a:pt x="22064" y="955137"/>
                  </a:lnTo>
                  <a:lnTo>
                    <a:pt x="40290" y="991845"/>
                  </a:lnTo>
                  <a:lnTo>
                    <a:pt x="62774" y="1024799"/>
                  </a:lnTo>
                  <a:lnTo>
                    <a:pt x="88813" y="1053091"/>
                  </a:lnTo>
                  <a:lnTo>
                    <a:pt x="148729" y="1092053"/>
                  </a:lnTo>
                  <a:lnTo>
                    <a:pt x="190883" y="1106790"/>
                  </a:lnTo>
                  <a:lnTo>
                    <a:pt x="232580" y="1116597"/>
                  </a:lnTo>
                  <a:lnTo>
                    <a:pt x="274142" y="1120661"/>
                  </a:lnTo>
                  <a:lnTo>
                    <a:pt x="315894" y="1118170"/>
                  </a:lnTo>
                  <a:lnTo>
                    <a:pt x="358158" y="1108312"/>
                  </a:lnTo>
                  <a:lnTo>
                    <a:pt x="401259" y="1090274"/>
                  </a:lnTo>
                  <a:lnTo>
                    <a:pt x="445519" y="1063244"/>
                  </a:lnTo>
                  <a:lnTo>
                    <a:pt x="491262" y="1026409"/>
                  </a:lnTo>
                  <a:lnTo>
                    <a:pt x="538811" y="978957"/>
                  </a:lnTo>
                  <a:lnTo>
                    <a:pt x="567017" y="941840"/>
                  </a:lnTo>
                  <a:lnTo>
                    <a:pt x="589720" y="899366"/>
                  </a:lnTo>
                  <a:lnTo>
                    <a:pt x="607698" y="852572"/>
                  </a:lnTo>
                  <a:lnTo>
                    <a:pt x="621727" y="802498"/>
                  </a:lnTo>
                  <a:lnTo>
                    <a:pt x="632583" y="750181"/>
                  </a:lnTo>
                  <a:lnTo>
                    <a:pt x="641043" y="696661"/>
                  </a:lnTo>
                  <a:lnTo>
                    <a:pt x="647884" y="642975"/>
                  </a:lnTo>
                  <a:lnTo>
                    <a:pt x="659811" y="539259"/>
                  </a:lnTo>
                  <a:lnTo>
                    <a:pt x="666450" y="491307"/>
                  </a:lnTo>
                  <a:lnTo>
                    <a:pt x="674576" y="447342"/>
                  </a:lnTo>
                  <a:lnTo>
                    <a:pt x="684964" y="408404"/>
                  </a:lnTo>
                  <a:lnTo>
                    <a:pt x="715633" y="349761"/>
                  </a:lnTo>
                  <a:lnTo>
                    <a:pt x="754795" y="313721"/>
                  </a:lnTo>
                  <a:lnTo>
                    <a:pt x="773738" y="286084"/>
                  </a:lnTo>
                  <a:lnTo>
                    <a:pt x="772176" y="199766"/>
                  </a:lnTo>
                  <a:lnTo>
                    <a:pt x="752350" y="144463"/>
                  </a:lnTo>
                  <a:lnTo>
                    <a:pt x="719944" y="110637"/>
                  </a:lnTo>
                  <a:lnTo>
                    <a:pt x="676336" y="89078"/>
                  </a:lnTo>
                  <a:lnTo>
                    <a:pt x="629647" y="25602"/>
                  </a:lnTo>
                  <a:lnTo>
                    <a:pt x="588527" y="0"/>
                  </a:lnTo>
                  <a:close/>
                </a:path>
              </a:pathLst>
            </a:custGeom>
            <a:solidFill>
              <a:srgbClr val="1A1AA8"/>
            </a:solidFill>
            <a:ln>
              <a:noFill/>
            </a:ln>
          </p:spPr>
          <p:txBody>
            <a:bodyPr spcFirstLastPara="1" wrap="square" lIns="0" tIns="0" rIns="0" bIns="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092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15" name="Google Shape;115;p1"/>
            <p:cNvSpPr/>
            <p:nvPr/>
          </p:nvSpPr>
          <p:spPr>
            <a:xfrm>
              <a:off x="12916705" y="4611970"/>
              <a:ext cx="624840" cy="1004569"/>
            </a:xfrm>
            <a:custGeom>
              <a:avLst/>
              <a:gdLst/>
              <a:ahLst/>
              <a:cxnLst/>
              <a:rect l="l" t="t" r="r" b="b"/>
              <a:pathLst>
                <a:path w="624840" h="1004570" extrusionOk="0">
                  <a:moveTo>
                    <a:pt x="491108" y="0"/>
                  </a:moveTo>
                  <a:lnTo>
                    <a:pt x="475380" y="37240"/>
                  </a:lnTo>
                  <a:lnTo>
                    <a:pt x="450279" y="71418"/>
                  </a:lnTo>
                  <a:lnTo>
                    <a:pt x="417290" y="102667"/>
                  </a:lnTo>
                  <a:lnTo>
                    <a:pt x="377903" y="131120"/>
                  </a:lnTo>
                  <a:lnTo>
                    <a:pt x="333603" y="156911"/>
                  </a:lnTo>
                  <a:lnTo>
                    <a:pt x="285878" y="180172"/>
                  </a:lnTo>
                  <a:lnTo>
                    <a:pt x="249454" y="205090"/>
                  </a:lnTo>
                  <a:lnTo>
                    <a:pt x="234333" y="235419"/>
                  </a:lnTo>
                  <a:lnTo>
                    <a:pt x="234920" y="270660"/>
                  </a:lnTo>
                  <a:lnTo>
                    <a:pt x="245622" y="310316"/>
                  </a:lnTo>
                  <a:lnTo>
                    <a:pt x="260843" y="353888"/>
                  </a:lnTo>
                  <a:lnTo>
                    <a:pt x="274988" y="400877"/>
                  </a:lnTo>
                  <a:lnTo>
                    <a:pt x="275113" y="422869"/>
                  </a:lnTo>
                  <a:lnTo>
                    <a:pt x="275167" y="432562"/>
                  </a:lnTo>
                  <a:lnTo>
                    <a:pt x="260527" y="456796"/>
                  </a:lnTo>
                  <a:lnTo>
                    <a:pt x="234712" y="476531"/>
                  </a:lnTo>
                  <a:lnTo>
                    <a:pt x="201366" y="494723"/>
                  </a:lnTo>
                  <a:lnTo>
                    <a:pt x="164135" y="514324"/>
                  </a:lnTo>
                  <a:lnTo>
                    <a:pt x="126662" y="538288"/>
                  </a:lnTo>
                  <a:lnTo>
                    <a:pt x="92593" y="569570"/>
                  </a:lnTo>
                  <a:lnTo>
                    <a:pt x="65571" y="611122"/>
                  </a:lnTo>
                  <a:lnTo>
                    <a:pt x="45627" y="664580"/>
                  </a:lnTo>
                  <a:lnTo>
                    <a:pt x="30020" y="726480"/>
                  </a:lnTo>
                  <a:lnTo>
                    <a:pt x="18231" y="792141"/>
                  </a:lnTo>
                  <a:lnTo>
                    <a:pt x="9744" y="856882"/>
                  </a:lnTo>
                  <a:lnTo>
                    <a:pt x="4043" y="916023"/>
                  </a:lnTo>
                  <a:lnTo>
                    <a:pt x="610" y="964883"/>
                  </a:lnTo>
                  <a:lnTo>
                    <a:pt x="0" y="977194"/>
                  </a:lnTo>
                  <a:lnTo>
                    <a:pt x="37764" y="990397"/>
                  </a:lnTo>
                  <a:lnTo>
                    <a:pt x="79458" y="1000204"/>
                  </a:lnTo>
                  <a:lnTo>
                    <a:pt x="121019" y="1004268"/>
                  </a:lnTo>
                  <a:lnTo>
                    <a:pt x="162769" y="1001778"/>
                  </a:lnTo>
                  <a:lnTo>
                    <a:pt x="205032" y="991919"/>
                  </a:lnTo>
                  <a:lnTo>
                    <a:pt x="248132" y="973881"/>
                  </a:lnTo>
                  <a:lnTo>
                    <a:pt x="292392" y="946851"/>
                  </a:lnTo>
                  <a:lnTo>
                    <a:pt x="338135" y="910016"/>
                  </a:lnTo>
                  <a:lnTo>
                    <a:pt x="385685" y="862564"/>
                  </a:lnTo>
                  <a:lnTo>
                    <a:pt x="413892" y="825449"/>
                  </a:lnTo>
                  <a:lnTo>
                    <a:pt x="436597" y="782976"/>
                  </a:lnTo>
                  <a:lnTo>
                    <a:pt x="454576" y="736184"/>
                  </a:lnTo>
                  <a:lnTo>
                    <a:pt x="468605" y="686110"/>
                  </a:lnTo>
                  <a:lnTo>
                    <a:pt x="479461" y="633793"/>
                  </a:lnTo>
                  <a:lnTo>
                    <a:pt x="487921" y="580272"/>
                  </a:lnTo>
                  <a:lnTo>
                    <a:pt x="494761" y="526586"/>
                  </a:lnTo>
                  <a:lnTo>
                    <a:pt x="500757" y="473772"/>
                  </a:lnTo>
                  <a:lnTo>
                    <a:pt x="506687" y="422869"/>
                  </a:lnTo>
                  <a:lnTo>
                    <a:pt x="513326" y="374916"/>
                  </a:lnTo>
                  <a:lnTo>
                    <a:pt x="521451" y="330951"/>
                  </a:lnTo>
                  <a:lnTo>
                    <a:pt x="531838" y="292012"/>
                  </a:lnTo>
                  <a:lnTo>
                    <a:pt x="562506" y="233368"/>
                  </a:lnTo>
                  <a:lnTo>
                    <a:pt x="601668" y="197335"/>
                  </a:lnTo>
                  <a:lnTo>
                    <a:pt x="620612" y="169700"/>
                  </a:lnTo>
                  <a:lnTo>
                    <a:pt x="624639" y="136403"/>
                  </a:lnTo>
                  <a:lnTo>
                    <a:pt x="623089" y="121701"/>
                  </a:lnTo>
                  <a:lnTo>
                    <a:pt x="592024" y="117929"/>
                  </a:lnTo>
                  <a:lnTo>
                    <a:pt x="551483" y="106384"/>
                  </a:lnTo>
                  <a:lnTo>
                    <a:pt x="517656" y="92317"/>
                  </a:lnTo>
                  <a:lnTo>
                    <a:pt x="500092" y="76547"/>
                  </a:lnTo>
                  <a:lnTo>
                    <a:pt x="493129" y="49099"/>
                  </a:lnTo>
                  <a:lnTo>
                    <a:pt x="491108" y="0"/>
                  </a:lnTo>
                  <a:close/>
                </a:path>
              </a:pathLst>
            </a:custGeom>
            <a:solidFill>
              <a:srgbClr val="0D0D82"/>
            </a:solidFill>
            <a:ln>
              <a:noFill/>
            </a:ln>
          </p:spPr>
          <p:txBody>
            <a:bodyPr spcFirstLastPara="1" wrap="square" lIns="0" tIns="0" rIns="0" bIns="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092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16" name="Google Shape;116;p1"/>
            <p:cNvSpPr/>
            <p:nvPr/>
          </p:nvSpPr>
          <p:spPr>
            <a:xfrm>
              <a:off x="13680000" y="5350906"/>
              <a:ext cx="782320" cy="368300"/>
            </a:xfrm>
            <a:custGeom>
              <a:avLst/>
              <a:gdLst/>
              <a:ahLst/>
              <a:cxnLst/>
              <a:rect l="l" t="t" r="r" b="b"/>
              <a:pathLst>
                <a:path w="782319" h="368300" extrusionOk="0">
                  <a:moveTo>
                    <a:pt x="734145" y="0"/>
                  </a:moveTo>
                  <a:lnTo>
                    <a:pt x="671234" y="237"/>
                  </a:lnTo>
                  <a:lnTo>
                    <a:pt x="629797" y="12695"/>
                  </a:lnTo>
                  <a:lnTo>
                    <a:pt x="591415" y="48517"/>
                  </a:lnTo>
                  <a:lnTo>
                    <a:pt x="537669" y="118844"/>
                  </a:lnTo>
                  <a:lnTo>
                    <a:pt x="476799" y="142900"/>
                  </a:lnTo>
                  <a:lnTo>
                    <a:pt x="413679" y="163963"/>
                  </a:lnTo>
                  <a:lnTo>
                    <a:pt x="309765" y="193775"/>
                  </a:lnTo>
                  <a:lnTo>
                    <a:pt x="126509" y="244076"/>
                  </a:lnTo>
                  <a:lnTo>
                    <a:pt x="86259" y="242474"/>
                  </a:lnTo>
                  <a:lnTo>
                    <a:pt x="0" y="320105"/>
                  </a:lnTo>
                  <a:lnTo>
                    <a:pt x="27316" y="349893"/>
                  </a:lnTo>
                  <a:lnTo>
                    <a:pt x="59611" y="365378"/>
                  </a:lnTo>
                  <a:lnTo>
                    <a:pt x="100035" y="367887"/>
                  </a:lnTo>
                  <a:lnTo>
                    <a:pt x="151740" y="358744"/>
                  </a:lnTo>
                  <a:lnTo>
                    <a:pt x="217878" y="339277"/>
                  </a:lnTo>
                  <a:lnTo>
                    <a:pt x="296707" y="313217"/>
                  </a:lnTo>
                  <a:lnTo>
                    <a:pt x="362085" y="288955"/>
                  </a:lnTo>
                  <a:lnTo>
                    <a:pt x="449205" y="252477"/>
                  </a:lnTo>
                  <a:lnTo>
                    <a:pt x="593259" y="189763"/>
                  </a:lnTo>
                  <a:lnTo>
                    <a:pt x="653758" y="153384"/>
                  </a:lnTo>
                  <a:lnTo>
                    <a:pt x="703822" y="118869"/>
                  </a:lnTo>
                  <a:lnTo>
                    <a:pt x="742542" y="87095"/>
                  </a:lnTo>
                  <a:lnTo>
                    <a:pt x="769009" y="58937"/>
                  </a:lnTo>
                  <a:lnTo>
                    <a:pt x="782312" y="35273"/>
                  </a:lnTo>
                  <a:lnTo>
                    <a:pt x="781542" y="16978"/>
                  </a:lnTo>
                  <a:lnTo>
                    <a:pt x="765789" y="4928"/>
                  </a:lnTo>
                  <a:lnTo>
                    <a:pt x="734145" y="0"/>
                  </a:lnTo>
                  <a:close/>
                </a:path>
              </a:pathLst>
            </a:custGeom>
            <a:solidFill>
              <a:srgbClr val="F476AE"/>
            </a:solidFill>
            <a:ln>
              <a:noFill/>
            </a:ln>
          </p:spPr>
          <p:txBody>
            <a:bodyPr spcFirstLastPara="1" wrap="square" lIns="0" tIns="0" rIns="0" bIns="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092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17" name="Google Shape;117;p1"/>
            <p:cNvSpPr/>
            <p:nvPr/>
          </p:nvSpPr>
          <p:spPr>
            <a:xfrm>
              <a:off x="13553009" y="5117050"/>
              <a:ext cx="254000" cy="593725"/>
            </a:xfrm>
            <a:custGeom>
              <a:avLst/>
              <a:gdLst/>
              <a:ahLst/>
              <a:cxnLst/>
              <a:rect l="l" t="t" r="r" b="b"/>
              <a:pathLst>
                <a:path w="254000" h="593725" extrusionOk="0">
                  <a:moveTo>
                    <a:pt x="18690" y="0"/>
                  </a:moveTo>
                  <a:lnTo>
                    <a:pt x="11025" y="10062"/>
                  </a:lnTo>
                  <a:lnTo>
                    <a:pt x="0" y="356051"/>
                  </a:lnTo>
                  <a:lnTo>
                    <a:pt x="13421" y="393368"/>
                  </a:lnTo>
                  <a:lnTo>
                    <a:pt x="28713" y="434288"/>
                  </a:lnTo>
                  <a:lnTo>
                    <a:pt x="48406" y="484959"/>
                  </a:lnTo>
                  <a:lnTo>
                    <a:pt x="65868" y="527350"/>
                  </a:lnTo>
                  <a:lnTo>
                    <a:pt x="99349" y="571347"/>
                  </a:lnTo>
                  <a:lnTo>
                    <a:pt x="130823" y="593259"/>
                  </a:lnTo>
                  <a:lnTo>
                    <a:pt x="172638" y="585526"/>
                  </a:lnTo>
                  <a:lnTo>
                    <a:pt x="199355" y="570934"/>
                  </a:lnTo>
                  <a:lnTo>
                    <a:pt x="222475" y="538670"/>
                  </a:lnTo>
                  <a:lnTo>
                    <a:pt x="253500" y="477922"/>
                  </a:lnTo>
                  <a:lnTo>
                    <a:pt x="250585" y="450381"/>
                  </a:lnTo>
                  <a:lnTo>
                    <a:pt x="236890" y="422899"/>
                  </a:lnTo>
                  <a:lnTo>
                    <a:pt x="212173" y="386192"/>
                  </a:lnTo>
                  <a:lnTo>
                    <a:pt x="176193" y="330974"/>
                  </a:lnTo>
                  <a:lnTo>
                    <a:pt x="147594" y="279691"/>
                  </a:lnTo>
                  <a:lnTo>
                    <a:pt x="126517" y="232549"/>
                  </a:lnTo>
                  <a:lnTo>
                    <a:pt x="109980" y="187439"/>
                  </a:lnTo>
                  <a:lnTo>
                    <a:pt x="95000" y="142254"/>
                  </a:lnTo>
                  <a:lnTo>
                    <a:pt x="78594" y="94887"/>
                  </a:lnTo>
                  <a:lnTo>
                    <a:pt x="60677" y="47310"/>
                  </a:lnTo>
                  <a:lnTo>
                    <a:pt x="48465" y="21567"/>
                  </a:lnTo>
                  <a:lnTo>
                    <a:pt x="36341" y="8762"/>
                  </a:lnTo>
                  <a:lnTo>
                    <a:pt x="18690" y="0"/>
                  </a:lnTo>
                  <a:close/>
                </a:path>
              </a:pathLst>
            </a:custGeom>
            <a:solidFill>
              <a:srgbClr val="CFDCFF"/>
            </a:solidFill>
            <a:ln>
              <a:noFill/>
            </a:ln>
          </p:spPr>
          <p:txBody>
            <a:bodyPr spcFirstLastPara="1" wrap="square" lIns="0" tIns="0" rIns="0" bIns="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092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18" name="Google Shape;118;p1"/>
            <p:cNvSpPr/>
            <p:nvPr/>
          </p:nvSpPr>
          <p:spPr>
            <a:xfrm>
              <a:off x="13553011" y="5180796"/>
              <a:ext cx="216535" cy="529590"/>
            </a:xfrm>
            <a:custGeom>
              <a:avLst/>
              <a:gdLst/>
              <a:ahLst/>
              <a:cxnLst/>
              <a:rect l="l" t="t" r="r" b="b"/>
              <a:pathLst>
                <a:path w="216534" h="529589" extrusionOk="0">
                  <a:moveTo>
                    <a:pt x="9315" y="0"/>
                  </a:moveTo>
                  <a:lnTo>
                    <a:pt x="0" y="292303"/>
                  </a:lnTo>
                  <a:lnTo>
                    <a:pt x="20789" y="350831"/>
                  </a:lnTo>
                  <a:lnTo>
                    <a:pt x="48396" y="421210"/>
                  </a:lnTo>
                  <a:lnTo>
                    <a:pt x="73405" y="468661"/>
                  </a:lnTo>
                  <a:lnTo>
                    <a:pt x="100392" y="502497"/>
                  </a:lnTo>
                  <a:lnTo>
                    <a:pt x="130823" y="529510"/>
                  </a:lnTo>
                  <a:lnTo>
                    <a:pt x="179910" y="507041"/>
                  </a:lnTo>
                  <a:lnTo>
                    <a:pt x="216459" y="470203"/>
                  </a:lnTo>
                  <a:lnTo>
                    <a:pt x="178265" y="460623"/>
                  </a:lnTo>
                  <a:lnTo>
                    <a:pt x="132143" y="436824"/>
                  </a:lnTo>
                  <a:lnTo>
                    <a:pt x="92491" y="392451"/>
                  </a:lnTo>
                  <a:lnTo>
                    <a:pt x="76694" y="348656"/>
                  </a:lnTo>
                  <a:lnTo>
                    <a:pt x="69316" y="296687"/>
                  </a:lnTo>
                  <a:lnTo>
                    <a:pt x="67116" y="242107"/>
                  </a:lnTo>
                  <a:lnTo>
                    <a:pt x="66851" y="190482"/>
                  </a:lnTo>
                  <a:lnTo>
                    <a:pt x="65277" y="147376"/>
                  </a:lnTo>
                  <a:lnTo>
                    <a:pt x="59152" y="118354"/>
                  </a:lnTo>
                  <a:lnTo>
                    <a:pt x="47561" y="93491"/>
                  </a:lnTo>
                  <a:lnTo>
                    <a:pt x="37536" y="70428"/>
                  </a:lnTo>
                  <a:lnTo>
                    <a:pt x="23531" y="35865"/>
                  </a:lnTo>
                  <a:lnTo>
                    <a:pt x="9315" y="0"/>
                  </a:lnTo>
                  <a:close/>
                </a:path>
              </a:pathLst>
            </a:custGeom>
            <a:solidFill>
              <a:srgbClr val="A6C2FF"/>
            </a:solidFill>
            <a:ln>
              <a:noFill/>
            </a:ln>
          </p:spPr>
          <p:txBody>
            <a:bodyPr spcFirstLastPara="1" wrap="square" lIns="0" tIns="0" rIns="0" bIns="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092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19" name="Google Shape;119;p1"/>
            <p:cNvSpPr/>
            <p:nvPr/>
          </p:nvSpPr>
          <p:spPr>
            <a:xfrm>
              <a:off x="14379554" y="6913680"/>
              <a:ext cx="309880" cy="241935"/>
            </a:xfrm>
            <a:custGeom>
              <a:avLst/>
              <a:gdLst/>
              <a:ahLst/>
              <a:cxnLst/>
              <a:rect l="l" t="t" r="r" b="b"/>
              <a:pathLst>
                <a:path w="309880" h="241934" extrusionOk="0">
                  <a:moveTo>
                    <a:pt x="120671" y="0"/>
                  </a:moveTo>
                  <a:lnTo>
                    <a:pt x="98693" y="21488"/>
                  </a:lnTo>
                  <a:lnTo>
                    <a:pt x="68649" y="30425"/>
                  </a:lnTo>
                  <a:lnTo>
                    <a:pt x="36472" y="30854"/>
                  </a:lnTo>
                  <a:lnTo>
                    <a:pt x="8098" y="26815"/>
                  </a:lnTo>
                  <a:lnTo>
                    <a:pt x="4252" y="56918"/>
                  </a:lnTo>
                  <a:lnTo>
                    <a:pt x="72" y="86773"/>
                  </a:lnTo>
                  <a:lnTo>
                    <a:pt x="0" y="119417"/>
                  </a:lnTo>
                  <a:lnTo>
                    <a:pt x="8475" y="157890"/>
                  </a:lnTo>
                  <a:lnTo>
                    <a:pt x="18682" y="193970"/>
                  </a:lnTo>
                  <a:lnTo>
                    <a:pt x="21904" y="216032"/>
                  </a:lnTo>
                  <a:lnTo>
                    <a:pt x="21427" y="227072"/>
                  </a:lnTo>
                  <a:lnTo>
                    <a:pt x="20537" y="230087"/>
                  </a:lnTo>
                  <a:lnTo>
                    <a:pt x="83792" y="230087"/>
                  </a:lnTo>
                  <a:lnTo>
                    <a:pt x="87624" y="189837"/>
                  </a:lnTo>
                  <a:lnTo>
                    <a:pt x="117787" y="220153"/>
                  </a:lnTo>
                  <a:lnTo>
                    <a:pt x="139622" y="235686"/>
                  </a:lnTo>
                  <a:lnTo>
                    <a:pt x="163732" y="241320"/>
                  </a:lnTo>
                  <a:lnTo>
                    <a:pt x="200720" y="241940"/>
                  </a:lnTo>
                  <a:lnTo>
                    <a:pt x="244013" y="241151"/>
                  </a:lnTo>
                  <a:lnTo>
                    <a:pt x="278265" y="236926"/>
                  </a:lnTo>
                  <a:lnTo>
                    <a:pt x="300898" y="225697"/>
                  </a:lnTo>
                  <a:lnTo>
                    <a:pt x="309335" y="203899"/>
                  </a:lnTo>
                  <a:lnTo>
                    <a:pt x="301511" y="185852"/>
                  </a:lnTo>
                  <a:lnTo>
                    <a:pt x="279755" y="166884"/>
                  </a:lnTo>
                  <a:lnTo>
                    <a:pt x="247599" y="143195"/>
                  </a:lnTo>
                  <a:lnTo>
                    <a:pt x="208573" y="110988"/>
                  </a:lnTo>
                  <a:lnTo>
                    <a:pt x="166211" y="66463"/>
                  </a:lnTo>
                  <a:lnTo>
                    <a:pt x="124042" y="5821"/>
                  </a:lnTo>
                  <a:lnTo>
                    <a:pt x="120671" y="0"/>
                  </a:lnTo>
                  <a:close/>
                </a:path>
              </a:pathLst>
            </a:custGeom>
            <a:solidFill>
              <a:srgbClr val="0A0A6C"/>
            </a:solidFill>
            <a:ln>
              <a:noFill/>
            </a:ln>
          </p:spPr>
          <p:txBody>
            <a:bodyPr spcFirstLastPara="1" wrap="square" lIns="0" tIns="0" rIns="0" bIns="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092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20" name="Google Shape;120;p1"/>
            <p:cNvSpPr/>
            <p:nvPr/>
          </p:nvSpPr>
          <p:spPr>
            <a:xfrm>
              <a:off x="13854433" y="6052461"/>
              <a:ext cx="645795" cy="892175"/>
            </a:xfrm>
            <a:custGeom>
              <a:avLst/>
              <a:gdLst/>
              <a:ahLst/>
              <a:cxnLst/>
              <a:rect l="l" t="t" r="r" b="b"/>
              <a:pathLst>
                <a:path w="645794" h="892175" extrusionOk="0">
                  <a:moveTo>
                    <a:pt x="92960" y="0"/>
                  </a:moveTo>
                  <a:lnTo>
                    <a:pt x="0" y="110216"/>
                  </a:lnTo>
                  <a:lnTo>
                    <a:pt x="11978" y="240558"/>
                  </a:lnTo>
                  <a:lnTo>
                    <a:pt x="29705" y="267394"/>
                  </a:lnTo>
                  <a:lnTo>
                    <a:pt x="112591" y="270422"/>
                  </a:lnTo>
                  <a:lnTo>
                    <a:pt x="157241" y="273627"/>
                  </a:lnTo>
                  <a:lnTo>
                    <a:pt x="193114" y="288483"/>
                  </a:lnTo>
                  <a:lnTo>
                    <a:pt x="213603" y="329919"/>
                  </a:lnTo>
                  <a:lnTo>
                    <a:pt x="228671" y="368961"/>
                  </a:lnTo>
                  <a:lnTo>
                    <a:pt x="247885" y="417029"/>
                  </a:lnTo>
                  <a:lnTo>
                    <a:pt x="271943" y="471731"/>
                  </a:lnTo>
                  <a:lnTo>
                    <a:pt x="301544" y="530674"/>
                  </a:lnTo>
                  <a:lnTo>
                    <a:pt x="337385" y="591468"/>
                  </a:lnTo>
                  <a:lnTo>
                    <a:pt x="380166" y="651718"/>
                  </a:lnTo>
                  <a:lnTo>
                    <a:pt x="475439" y="772027"/>
                  </a:lnTo>
                  <a:lnTo>
                    <a:pt x="504040" y="810014"/>
                  </a:lnTo>
                  <a:lnTo>
                    <a:pt x="522153" y="838523"/>
                  </a:lnTo>
                  <a:lnTo>
                    <a:pt x="531426" y="861530"/>
                  </a:lnTo>
                  <a:lnTo>
                    <a:pt x="533512" y="883009"/>
                  </a:lnTo>
                  <a:lnTo>
                    <a:pt x="533219" y="888035"/>
                  </a:lnTo>
                  <a:lnTo>
                    <a:pt x="561593" y="892073"/>
                  </a:lnTo>
                  <a:lnTo>
                    <a:pt x="593769" y="891645"/>
                  </a:lnTo>
                  <a:lnTo>
                    <a:pt x="623814" y="882708"/>
                  </a:lnTo>
                  <a:lnTo>
                    <a:pt x="645791" y="861219"/>
                  </a:lnTo>
                  <a:lnTo>
                    <a:pt x="619493" y="812845"/>
                  </a:lnTo>
                  <a:lnTo>
                    <a:pt x="594255" y="761722"/>
                  </a:lnTo>
                  <a:lnTo>
                    <a:pt x="570247" y="709252"/>
                  </a:lnTo>
                  <a:lnTo>
                    <a:pt x="547633" y="656839"/>
                  </a:lnTo>
                  <a:lnTo>
                    <a:pt x="526580" y="605884"/>
                  </a:lnTo>
                  <a:lnTo>
                    <a:pt x="474456" y="475795"/>
                  </a:lnTo>
                  <a:lnTo>
                    <a:pt x="441418" y="396981"/>
                  </a:lnTo>
                  <a:lnTo>
                    <a:pt x="419169" y="340266"/>
                  </a:lnTo>
                  <a:lnTo>
                    <a:pt x="396103" y="280569"/>
                  </a:lnTo>
                  <a:lnTo>
                    <a:pt x="373755" y="223908"/>
                  </a:lnTo>
                  <a:lnTo>
                    <a:pt x="353663" y="176298"/>
                  </a:lnTo>
                  <a:lnTo>
                    <a:pt x="287450" y="101887"/>
                  </a:lnTo>
                  <a:lnTo>
                    <a:pt x="204739" y="54627"/>
                  </a:lnTo>
                  <a:lnTo>
                    <a:pt x="127240" y="15993"/>
                  </a:lnTo>
                  <a:lnTo>
                    <a:pt x="92960" y="0"/>
                  </a:lnTo>
                  <a:close/>
                </a:path>
              </a:pathLst>
            </a:custGeom>
            <a:solidFill>
              <a:srgbClr val="F476AE"/>
            </a:solidFill>
            <a:ln>
              <a:noFill/>
            </a:ln>
          </p:spPr>
          <p:txBody>
            <a:bodyPr spcFirstLastPara="1" wrap="square" lIns="0" tIns="0" rIns="0" bIns="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092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21" name="Google Shape;121;p1"/>
            <p:cNvSpPr/>
            <p:nvPr/>
          </p:nvSpPr>
          <p:spPr>
            <a:xfrm>
              <a:off x="14013529" y="6844322"/>
              <a:ext cx="273685" cy="311150"/>
            </a:xfrm>
            <a:custGeom>
              <a:avLst/>
              <a:gdLst/>
              <a:ahLst/>
              <a:cxnLst/>
              <a:rect l="l" t="t" r="r" b="b"/>
              <a:pathLst>
                <a:path w="273684" h="311150" extrusionOk="0">
                  <a:moveTo>
                    <a:pt x="68940" y="0"/>
                  </a:moveTo>
                  <a:lnTo>
                    <a:pt x="65826" y="6564"/>
                  </a:lnTo>
                  <a:lnTo>
                    <a:pt x="62261" y="12271"/>
                  </a:lnTo>
                  <a:lnTo>
                    <a:pt x="58219" y="17060"/>
                  </a:lnTo>
                  <a:lnTo>
                    <a:pt x="53673" y="20868"/>
                  </a:lnTo>
                  <a:lnTo>
                    <a:pt x="24666" y="55986"/>
                  </a:lnTo>
                  <a:lnTo>
                    <a:pt x="8507" y="100536"/>
                  </a:lnTo>
                  <a:lnTo>
                    <a:pt x="1513" y="138795"/>
                  </a:lnTo>
                  <a:lnTo>
                    <a:pt x="0" y="155042"/>
                  </a:lnTo>
                  <a:lnTo>
                    <a:pt x="44082" y="190507"/>
                  </a:lnTo>
                  <a:lnTo>
                    <a:pt x="71882" y="150257"/>
                  </a:lnTo>
                  <a:lnTo>
                    <a:pt x="80598" y="195179"/>
                  </a:lnTo>
                  <a:lnTo>
                    <a:pt x="96949" y="241903"/>
                  </a:lnTo>
                  <a:lnTo>
                    <a:pt x="147397" y="290830"/>
                  </a:lnTo>
                  <a:lnTo>
                    <a:pt x="200185" y="307317"/>
                  </a:lnTo>
                  <a:lnTo>
                    <a:pt x="249198" y="310686"/>
                  </a:lnTo>
                  <a:lnTo>
                    <a:pt x="273143" y="296891"/>
                  </a:lnTo>
                  <a:lnTo>
                    <a:pt x="266085" y="265059"/>
                  </a:lnTo>
                  <a:lnTo>
                    <a:pt x="244258" y="214961"/>
                  </a:lnTo>
                  <a:lnTo>
                    <a:pt x="217047" y="157778"/>
                  </a:lnTo>
                  <a:lnTo>
                    <a:pt x="193837" y="104690"/>
                  </a:lnTo>
                  <a:lnTo>
                    <a:pt x="184015" y="66877"/>
                  </a:lnTo>
                  <a:lnTo>
                    <a:pt x="184298" y="57684"/>
                  </a:lnTo>
                  <a:lnTo>
                    <a:pt x="148914" y="61578"/>
                  </a:lnTo>
                  <a:lnTo>
                    <a:pt x="117105" y="48632"/>
                  </a:lnTo>
                  <a:lnTo>
                    <a:pt x="90052" y="25790"/>
                  </a:lnTo>
                  <a:lnTo>
                    <a:pt x="68940" y="0"/>
                  </a:lnTo>
                  <a:close/>
                </a:path>
              </a:pathLst>
            </a:custGeom>
            <a:solidFill>
              <a:srgbClr val="0A0A6C"/>
            </a:solidFill>
            <a:ln>
              <a:noFill/>
            </a:ln>
          </p:spPr>
          <p:txBody>
            <a:bodyPr spcFirstLastPara="1" wrap="square" lIns="0" tIns="0" rIns="0" bIns="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092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22" name="Google Shape;122;p1"/>
            <p:cNvSpPr/>
            <p:nvPr/>
          </p:nvSpPr>
          <p:spPr>
            <a:xfrm>
              <a:off x="13924401" y="5977699"/>
              <a:ext cx="375920" cy="928369"/>
            </a:xfrm>
            <a:custGeom>
              <a:avLst/>
              <a:gdLst/>
              <a:ahLst/>
              <a:cxnLst/>
              <a:rect l="l" t="t" r="r" b="b"/>
              <a:pathLst>
                <a:path w="375919" h="928370" extrusionOk="0">
                  <a:moveTo>
                    <a:pt x="153660" y="0"/>
                  </a:moveTo>
                  <a:lnTo>
                    <a:pt x="0" y="74762"/>
                  </a:lnTo>
                  <a:lnTo>
                    <a:pt x="182413" y="220443"/>
                  </a:lnTo>
                  <a:lnTo>
                    <a:pt x="168932" y="374193"/>
                  </a:lnTo>
                  <a:lnTo>
                    <a:pt x="162009" y="462081"/>
                  </a:lnTo>
                  <a:lnTo>
                    <a:pt x="159458" y="517082"/>
                  </a:lnTo>
                  <a:lnTo>
                    <a:pt x="159094" y="572171"/>
                  </a:lnTo>
                  <a:lnTo>
                    <a:pt x="160797" y="616303"/>
                  </a:lnTo>
                  <a:lnTo>
                    <a:pt x="164520" y="668861"/>
                  </a:lnTo>
                  <a:lnTo>
                    <a:pt x="168185" y="725008"/>
                  </a:lnTo>
                  <a:lnTo>
                    <a:pt x="169717" y="779907"/>
                  </a:lnTo>
                  <a:lnTo>
                    <a:pt x="167037" y="828724"/>
                  </a:lnTo>
                  <a:lnTo>
                    <a:pt x="158068" y="866622"/>
                  </a:lnTo>
                  <a:lnTo>
                    <a:pt x="179180" y="892413"/>
                  </a:lnTo>
                  <a:lnTo>
                    <a:pt x="206233" y="915254"/>
                  </a:lnTo>
                  <a:lnTo>
                    <a:pt x="238042" y="928201"/>
                  </a:lnTo>
                  <a:lnTo>
                    <a:pt x="273426" y="924306"/>
                  </a:lnTo>
                  <a:lnTo>
                    <a:pt x="275493" y="894891"/>
                  </a:lnTo>
                  <a:lnTo>
                    <a:pt x="279314" y="852958"/>
                  </a:lnTo>
                  <a:lnTo>
                    <a:pt x="284575" y="801519"/>
                  </a:lnTo>
                  <a:lnTo>
                    <a:pt x="290959" y="743588"/>
                  </a:lnTo>
                  <a:lnTo>
                    <a:pt x="298154" y="682175"/>
                  </a:lnTo>
                  <a:lnTo>
                    <a:pt x="305843" y="620293"/>
                  </a:lnTo>
                  <a:lnTo>
                    <a:pt x="313712" y="560954"/>
                  </a:lnTo>
                  <a:lnTo>
                    <a:pt x="321447" y="507171"/>
                  </a:lnTo>
                  <a:lnTo>
                    <a:pt x="328733" y="461954"/>
                  </a:lnTo>
                  <a:lnTo>
                    <a:pt x="349765" y="341395"/>
                  </a:lnTo>
                  <a:lnTo>
                    <a:pt x="360066" y="278277"/>
                  </a:lnTo>
                  <a:lnTo>
                    <a:pt x="368607" y="218825"/>
                  </a:lnTo>
                  <a:lnTo>
                    <a:pt x="374174" y="167208"/>
                  </a:lnTo>
                  <a:lnTo>
                    <a:pt x="375556" y="127594"/>
                  </a:lnTo>
                  <a:lnTo>
                    <a:pt x="371538" y="104153"/>
                  </a:lnTo>
                  <a:lnTo>
                    <a:pt x="334981" y="74432"/>
                  </a:lnTo>
                  <a:lnTo>
                    <a:pt x="270748" y="40815"/>
                  </a:lnTo>
                  <a:lnTo>
                    <a:pt x="209628" y="13308"/>
                  </a:lnTo>
                  <a:lnTo>
                    <a:pt x="182413" y="1916"/>
                  </a:lnTo>
                  <a:lnTo>
                    <a:pt x="153660" y="0"/>
                  </a:lnTo>
                  <a:close/>
                </a:path>
              </a:pathLst>
            </a:custGeom>
            <a:solidFill>
              <a:srgbClr val="FCB1D0"/>
            </a:solidFill>
            <a:ln>
              <a:noFill/>
            </a:ln>
          </p:spPr>
          <p:txBody>
            <a:bodyPr spcFirstLastPara="1" wrap="square" lIns="0" tIns="0" rIns="0" bIns="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092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23" name="Google Shape;123;p1"/>
            <p:cNvSpPr/>
            <p:nvPr/>
          </p:nvSpPr>
          <p:spPr>
            <a:xfrm>
              <a:off x="12951122" y="5763019"/>
              <a:ext cx="769620" cy="597535"/>
            </a:xfrm>
            <a:custGeom>
              <a:avLst/>
              <a:gdLst/>
              <a:ahLst/>
              <a:cxnLst/>
              <a:rect l="l" t="t" r="r" b="b"/>
              <a:pathLst>
                <a:path w="769619" h="597535" extrusionOk="0">
                  <a:moveTo>
                    <a:pt x="503169" y="0"/>
                  </a:moveTo>
                  <a:lnTo>
                    <a:pt x="142971" y="0"/>
                  </a:lnTo>
                  <a:lnTo>
                    <a:pt x="132689" y="2156"/>
                  </a:lnTo>
                  <a:lnTo>
                    <a:pt x="76202" y="28513"/>
                  </a:lnTo>
                  <a:lnTo>
                    <a:pt x="43343" y="58782"/>
                  </a:lnTo>
                  <a:lnTo>
                    <a:pt x="16305" y="104491"/>
                  </a:lnTo>
                  <a:lnTo>
                    <a:pt x="1760" y="168675"/>
                  </a:lnTo>
                  <a:lnTo>
                    <a:pt x="0" y="204692"/>
                  </a:lnTo>
                  <a:lnTo>
                    <a:pt x="633" y="243443"/>
                  </a:lnTo>
                  <a:lnTo>
                    <a:pt x="4131" y="284043"/>
                  </a:lnTo>
                  <a:lnTo>
                    <a:pt x="10967" y="325607"/>
                  </a:lnTo>
                  <a:lnTo>
                    <a:pt x="21611" y="367250"/>
                  </a:lnTo>
                  <a:lnTo>
                    <a:pt x="36536" y="408088"/>
                  </a:lnTo>
                  <a:lnTo>
                    <a:pt x="56213" y="447236"/>
                  </a:lnTo>
                  <a:lnTo>
                    <a:pt x="81113" y="483810"/>
                  </a:lnTo>
                  <a:lnTo>
                    <a:pt x="111709" y="516924"/>
                  </a:lnTo>
                  <a:lnTo>
                    <a:pt x="148471" y="545693"/>
                  </a:lnTo>
                  <a:lnTo>
                    <a:pt x="191871" y="569234"/>
                  </a:lnTo>
                  <a:lnTo>
                    <a:pt x="242382" y="586662"/>
                  </a:lnTo>
                  <a:lnTo>
                    <a:pt x="300474" y="597091"/>
                  </a:lnTo>
                  <a:lnTo>
                    <a:pt x="487114" y="596867"/>
                  </a:lnTo>
                  <a:lnTo>
                    <a:pt x="635613" y="568341"/>
                  </a:lnTo>
                  <a:lnTo>
                    <a:pt x="733706" y="534423"/>
                  </a:lnTo>
                  <a:lnTo>
                    <a:pt x="769130" y="518026"/>
                  </a:lnTo>
                  <a:lnTo>
                    <a:pt x="503169" y="0"/>
                  </a:lnTo>
                  <a:close/>
                </a:path>
              </a:pathLst>
            </a:custGeom>
            <a:solidFill>
              <a:srgbClr val="D77600"/>
            </a:solidFill>
            <a:ln>
              <a:noFill/>
            </a:ln>
          </p:spPr>
          <p:txBody>
            <a:bodyPr spcFirstLastPara="1" wrap="square" lIns="0" tIns="0" rIns="0" bIns="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092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24" name="Google Shape;124;p1"/>
            <p:cNvSpPr/>
            <p:nvPr/>
          </p:nvSpPr>
          <p:spPr>
            <a:xfrm>
              <a:off x="13139459" y="5723404"/>
              <a:ext cx="967740" cy="596900"/>
            </a:xfrm>
            <a:custGeom>
              <a:avLst/>
              <a:gdLst/>
              <a:ahLst/>
              <a:cxnLst/>
              <a:rect l="l" t="t" r="r" b="b"/>
              <a:pathLst>
                <a:path w="967740" h="596900" extrusionOk="0">
                  <a:moveTo>
                    <a:pt x="435117" y="0"/>
                  </a:moveTo>
                  <a:lnTo>
                    <a:pt x="64929" y="38658"/>
                  </a:lnTo>
                  <a:lnTo>
                    <a:pt x="34620" y="84481"/>
                  </a:lnTo>
                  <a:lnTo>
                    <a:pt x="12570" y="147220"/>
                  </a:lnTo>
                  <a:lnTo>
                    <a:pt x="0" y="241364"/>
                  </a:lnTo>
                  <a:lnTo>
                    <a:pt x="172" y="282083"/>
                  </a:lnTo>
                  <a:lnTo>
                    <a:pt x="4083" y="322966"/>
                  </a:lnTo>
                  <a:lnTo>
                    <a:pt x="12121" y="363252"/>
                  </a:lnTo>
                  <a:lnTo>
                    <a:pt x="24677" y="402176"/>
                  </a:lnTo>
                  <a:lnTo>
                    <a:pt x="42138" y="438977"/>
                  </a:lnTo>
                  <a:lnTo>
                    <a:pt x="64895" y="472892"/>
                  </a:lnTo>
                  <a:lnTo>
                    <a:pt x="93334" y="503157"/>
                  </a:lnTo>
                  <a:lnTo>
                    <a:pt x="127847" y="529011"/>
                  </a:lnTo>
                  <a:lnTo>
                    <a:pt x="168820" y="549690"/>
                  </a:lnTo>
                  <a:lnTo>
                    <a:pt x="216645" y="564432"/>
                  </a:lnTo>
                  <a:lnTo>
                    <a:pt x="271709" y="572474"/>
                  </a:lnTo>
                  <a:lnTo>
                    <a:pt x="400395" y="582002"/>
                  </a:lnTo>
                  <a:lnTo>
                    <a:pt x="492559" y="587675"/>
                  </a:lnTo>
                  <a:lnTo>
                    <a:pt x="592543" y="591743"/>
                  </a:lnTo>
                  <a:lnTo>
                    <a:pt x="744689" y="596453"/>
                  </a:lnTo>
                  <a:lnTo>
                    <a:pt x="737655" y="421319"/>
                  </a:lnTo>
                  <a:lnTo>
                    <a:pt x="758504" y="327500"/>
                  </a:lnTo>
                  <a:lnTo>
                    <a:pt x="828112" y="283097"/>
                  </a:lnTo>
                  <a:lnTo>
                    <a:pt x="967352" y="256212"/>
                  </a:lnTo>
                  <a:lnTo>
                    <a:pt x="926788" y="241658"/>
                  </a:lnTo>
                  <a:lnTo>
                    <a:pt x="880085" y="226295"/>
                  </a:lnTo>
                  <a:lnTo>
                    <a:pt x="829201" y="210400"/>
                  </a:lnTo>
                  <a:lnTo>
                    <a:pt x="671028" y="162314"/>
                  </a:lnTo>
                  <a:lnTo>
                    <a:pt x="622984" y="147081"/>
                  </a:lnTo>
                  <a:lnTo>
                    <a:pt x="580542" y="132711"/>
                  </a:lnTo>
                  <a:lnTo>
                    <a:pt x="492850" y="96702"/>
                  </a:lnTo>
                  <a:lnTo>
                    <a:pt x="456119" y="55691"/>
                  </a:lnTo>
                  <a:lnTo>
                    <a:pt x="455242" y="18533"/>
                  </a:lnTo>
                  <a:lnTo>
                    <a:pt x="435117" y="0"/>
                  </a:lnTo>
                  <a:close/>
                </a:path>
              </a:pathLst>
            </a:custGeom>
            <a:solidFill>
              <a:srgbClr val="00299B"/>
            </a:solidFill>
            <a:ln>
              <a:noFill/>
            </a:ln>
          </p:spPr>
          <p:txBody>
            <a:bodyPr spcFirstLastPara="1" wrap="square" lIns="0" tIns="0" rIns="0" bIns="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092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25" name="Google Shape;125;p1"/>
            <p:cNvSpPr/>
            <p:nvPr/>
          </p:nvSpPr>
          <p:spPr>
            <a:xfrm>
              <a:off x="13139452" y="5756850"/>
              <a:ext cx="763905" cy="563245"/>
            </a:xfrm>
            <a:custGeom>
              <a:avLst/>
              <a:gdLst/>
              <a:ahLst/>
              <a:cxnLst/>
              <a:rect l="l" t="t" r="r" b="b"/>
              <a:pathLst>
                <a:path w="763905" h="563245" extrusionOk="0">
                  <a:moveTo>
                    <a:pt x="114776" y="0"/>
                  </a:moveTo>
                  <a:lnTo>
                    <a:pt x="64929" y="5204"/>
                  </a:lnTo>
                  <a:lnTo>
                    <a:pt x="30631" y="39104"/>
                  </a:lnTo>
                  <a:lnTo>
                    <a:pt x="4253" y="121453"/>
                  </a:lnTo>
                  <a:lnTo>
                    <a:pt x="0" y="207909"/>
                  </a:lnTo>
                  <a:lnTo>
                    <a:pt x="62" y="222768"/>
                  </a:lnTo>
                  <a:lnTo>
                    <a:pt x="4083" y="289516"/>
                  </a:lnTo>
                  <a:lnTo>
                    <a:pt x="12123" y="329802"/>
                  </a:lnTo>
                  <a:lnTo>
                    <a:pt x="24680" y="368727"/>
                  </a:lnTo>
                  <a:lnTo>
                    <a:pt x="42142" y="405528"/>
                  </a:lnTo>
                  <a:lnTo>
                    <a:pt x="64899" y="439443"/>
                  </a:lnTo>
                  <a:lnTo>
                    <a:pt x="93339" y="469708"/>
                  </a:lnTo>
                  <a:lnTo>
                    <a:pt x="127851" y="495562"/>
                  </a:lnTo>
                  <a:lnTo>
                    <a:pt x="168824" y="516242"/>
                  </a:lnTo>
                  <a:lnTo>
                    <a:pt x="216647" y="530986"/>
                  </a:lnTo>
                  <a:lnTo>
                    <a:pt x="271709" y="539030"/>
                  </a:lnTo>
                  <a:lnTo>
                    <a:pt x="436588" y="549635"/>
                  </a:lnTo>
                  <a:lnTo>
                    <a:pt x="589067" y="557112"/>
                  </a:lnTo>
                  <a:lnTo>
                    <a:pt x="744689" y="562998"/>
                  </a:lnTo>
                  <a:lnTo>
                    <a:pt x="763557" y="436427"/>
                  </a:lnTo>
                  <a:lnTo>
                    <a:pt x="660486" y="400773"/>
                  </a:lnTo>
                  <a:lnTo>
                    <a:pt x="493644" y="338278"/>
                  </a:lnTo>
                  <a:lnTo>
                    <a:pt x="320114" y="264775"/>
                  </a:lnTo>
                  <a:lnTo>
                    <a:pt x="193596" y="203911"/>
                  </a:lnTo>
                  <a:lnTo>
                    <a:pt x="134590" y="159414"/>
                  </a:lnTo>
                  <a:lnTo>
                    <a:pt x="127947" y="109494"/>
                  </a:lnTo>
                  <a:lnTo>
                    <a:pt x="158517" y="32363"/>
                  </a:lnTo>
                  <a:lnTo>
                    <a:pt x="149887" y="24623"/>
                  </a:lnTo>
                  <a:lnTo>
                    <a:pt x="124976" y="5898"/>
                  </a:lnTo>
                  <a:lnTo>
                    <a:pt x="114776" y="0"/>
                  </a:lnTo>
                  <a:close/>
                </a:path>
              </a:pathLst>
            </a:custGeom>
            <a:solidFill>
              <a:srgbClr val="002477"/>
            </a:solidFill>
            <a:ln>
              <a:noFill/>
            </a:ln>
          </p:spPr>
          <p:txBody>
            <a:bodyPr spcFirstLastPara="1" wrap="square" lIns="0" tIns="0" rIns="0" bIns="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092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26" name="Google Shape;126;p1"/>
            <p:cNvSpPr/>
            <p:nvPr/>
          </p:nvSpPr>
          <p:spPr>
            <a:xfrm>
              <a:off x="13088098" y="5072001"/>
              <a:ext cx="523875" cy="759460"/>
            </a:xfrm>
            <a:custGeom>
              <a:avLst/>
              <a:gdLst/>
              <a:ahLst/>
              <a:cxnLst/>
              <a:rect l="l" t="t" r="r" b="b"/>
              <a:pathLst>
                <a:path w="523875" h="759460" extrusionOk="0">
                  <a:moveTo>
                    <a:pt x="337448" y="0"/>
                  </a:moveTo>
                  <a:lnTo>
                    <a:pt x="116292" y="6711"/>
                  </a:lnTo>
                  <a:lnTo>
                    <a:pt x="59654" y="29364"/>
                  </a:lnTo>
                  <a:lnTo>
                    <a:pt x="13224" y="54185"/>
                  </a:lnTo>
                  <a:lnTo>
                    <a:pt x="0" y="88063"/>
                  </a:lnTo>
                  <a:lnTo>
                    <a:pt x="5303" y="128264"/>
                  </a:lnTo>
                  <a:lnTo>
                    <a:pt x="16009" y="182908"/>
                  </a:lnTo>
                  <a:lnTo>
                    <a:pt x="30213" y="246492"/>
                  </a:lnTo>
                  <a:lnTo>
                    <a:pt x="61505" y="378467"/>
                  </a:lnTo>
                  <a:lnTo>
                    <a:pt x="74784" y="435852"/>
                  </a:lnTo>
                  <a:lnTo>
                    <a:pt x="83947" y="480163"/>
                  </a:lnTo>
                  <a:lnTo>
                    <a:pt x="96277" y="553397"/>
                  </a:lnTo>
                  <a:lnTo>
                    <a:pt x="106587" y="621057"/>
                  </a:lnTo>
                  <a:lnTo>
                    <a:pt x="116292" y="690062"/>
                  </a:lnTo>
                  <a:lnTo>
                    <a:pt x="248139" y="743658"/>
                  </a:lnTo>
                  <a:lnTo>
                    <a:pt x="332746" y="759427"/>
                  </a:lnTo>
                  <a:lnTo>
                    <a:pt x="406704" y="735482"/>
                  </a:lnTo>
                  <a:lnTo>
                    <a:pt x="506605" y="669937"/>
                  </a:lnTo>
                  <a:lnTo>
                    <a:pt x="492302" y="638903"/>
                  </a:lnTo>
                  <a:lnTo>
                    <a:pt x="485638" y="612185"/>
                  </a:lnTo>
                  <a:lnTo>
                    <a:pt x="484905" y="575045"/>
                  </a:lnTo>
                  <a:lnTo>
                    <a:pt x="488396" y="512748"/>
                  </a:lnTo>
                  <a:lnTo>
                    <a:pt x="496364" y="449852"/>
                  </a:lnTo>
                  <a:lnTo>
                    <a:pt x="518048" y="370425"/>
                  </a:lnTo>
                  <a:lnTo>
                    <a:pt x="523861" y="317236"/>
                  </a:lnTo>
                  <a:lnTo>
                    <a:pt x="521057" y="265342"/>
                  </a:lnTo>
                  <a:lnTo>
                    <a:pt x="511518" y="233079"/>
                  </a:lnTo>
                  <a:lnTo>
                    <a:pt x="500004" y="205037"/>
                  </a:lnTo>
                  <a:lnTo>
                    <a:pt x="491275" y="165806"/>
                  </a:lnTo>
                  <a:lnTo>
                    <a:pt x="486838" y="118838"/>
                  </a:lnTo>
                  <a:lnTo>
                    <a:pt x="484560" y="80449"/>
                  </a:lnTo>
                  <a:lnTo>
                    <a:pt x="483720" y="54548"/>
                  </a:lnTo>
                  <a:lnTo>
                    <a:pt x="483600" y="45045"/>
                  </a:lnTo>
                  <a:lnTo>
                    <a:pt x="446814" y="23856"/>
                  </a:lnTo>
                  <a:lnTo>
                    <a:pt x="419327" y="12101"/>
                  </a:lnTo>
                  <a:lnTo>
                    <a:pt x="387439" y="5557"/>
                  </a:lnTo>
                  <a:lnTo>
                    <a:pt x="337448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0" tIns="0" rIns="0" bIns="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092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27" name="Google Shape;127;p1"/>
            <p:cNvSpPr/>
            <p:nvPr/>
          </p:nvSpPr>
          <p:spPr>
            <a:xfrm>
              <a:off x="13281468" y="5403413"/>
              <a:ext cx="329565" cy="410845"/>
            </a:xfrm>
            <a:custGeom>
              <a:avLst/>
              <a:gdLst/>
              <a:ahLst/>
              <a:cxnLst/>
              <a:rect l="l" t="t" r="r" b="b"/>
              <a:pathLst>
                <a:path w="329565" h="410845" extrusionOk="0">
                  <a:moveTo>
                    <a:pt x="328943" y="0"/>
                  </a:moveTo>
                  <a:lnTo>
                    <a:pt x="322758" y="16775"/>
                  </a:lnTo>
                  <a:lnTo>
                    <a:pt x="304768" y="41460"/>
                  </a:lnTo>
                  <a:lnTo>
                    <a:pt x="275515" y="50882"/>
                  </a:lnTo>
                  <a:lnTo>
                    <a:pt x="224100" y="52912"/>
                  </a:lnTo>
                  <a:lnTo>
                    <a:pt x="165497" y="61279"/>
                  </a:lnTo>
                  <a:lnTo>
                    <a:pt x="125705" y="82465"/>
                  </a:lnTo>
                  <a:lnTo>
                    <a:pt x="110352" y="113473"/>
                  </a:lnTo>
                  <a:lnTo>
                    <a:pt x="125066" y="151307"/>
                  </a:lnTo>
                  <a:lnTo>
                    <a:pt x="122527" y="212161"/>
                  </a:lnTo>
                  <a:lnTo>
                    <a:pt x="75828" y="293708"/>
                  </a:lnTo>
                  <a:lnTo>
                    <a:pt x="21223" y="365192"/>
                  </a:lnTo>
                  <a:lnTo>
                    <a:pt x="0" y="389976"/>
                  </a:lnTo>
                  <a:lnTo>
                    <a:pt x="25258" y="400243"/>
                  </a:lnTo>
                  <a:lnTo>
                    <a:pt x="97591" y="410723"/>
                  </a:lnTo>
                  <a:lnTo>
                    <a:pt x="203506" y="407245"/>
                  </a:lnTo>
                  <a:lnTo>
                    <a:pt x="213331" y="404065"/>
                  </a:lnTo>
                  <a:lnTo>
                    <a:pt x="313237" y="338527"/>
                  </a:lnTo>
                  <a:lnTo>
                    <a:pt x="298935" y="307493"/>
                  </a:lnTo>
                  <a:lnTo>
                    <a:pt x="292271" y="280776"/>
                  </a:lnTo>
                  <a:lnTo>
                    <a:pt x="295029" y="181348"/>
                  </a:lnTo>
                  <a:lnTo>
                    <a:pt x="302995" y="118452"/>
                  </a:lnTo>
                  <a:lnTo>
                    <a:pt x="314194" y="77120"/>
                  </a:lnTo>
                  <a:lnTo>
                    <a:pt x="324677" y="39021"/>
                  </a:lnTo>
                  <a:lnTo>
                    <a:pt x="328943" y="0"/>
                  </a:lnTo>
                  <a:close/>
                </a:path>
              </a:pathLst>
            </a:custGeom>
            <a:solidFill>
              <a:srgbClr val="E6EDFF"/>
            </a:solidFill>
            <a:ln>
              <a:noFill/>
            </a:ln>
          </p:spPr>
          <p:txBody>
            <a:bodyPr spcFirstLastPara="1" wrap="square" lIns="0" tIns="0" rIns="0" bIns="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092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pic>
          <p:nvPicPr>
            <p:cNvPr id="128" name="Google Shape;128;p1"/>
            <p:cNvPicPr preferRelativeResize="0"/>
            <p:nvPr/>
          </p:nvPicPr>
          <p:blipFill rotWithShape="1">
            <a:blip r:embed="rId8">
              <a:alphaModFix/>
            </a:blip>
            <a:srcRect/>
            <a:stretch/>
          </p:blipFill>
          <p:spPr>
            <a:xfrm>
              <a:off x="15973597" y="3542886"/>
              <a:ext cx="1608725" cy="61396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129" name="Google Shape;129;p1"/>
            <p:cNvSpPr/>
            <p:nvPr/>
          </p:nvSpPr>
          <p:spPr>
            <a:xfrm>
              <a:off x="13555829" y="5113723"/>
              <a:ext cx="56515" cy="636270"/>
            </a:xfrm>
            <a:custGeom>
              <a:avLst/>
              <a:gdLst/>
              <a:ahLst/>
              <a:cxnLst/>
              <a:rect l="l" t="t" r="r" b="b"/>
              <a:pathLst>
                <a:path w="56515" h="636270" extrusionOk="0">
                  <a:moveTo>
                    <a:pt x="10099" y="0"/>
                  </a:moveTo>
                  <a:lnTo>
                    <a:pt x="1863" y="63409"/>
                  </a:lnTo>
                  <a:lnTo>
                    <a:pt x="0" y="103003"/>
                  </a:lnTo>
                  <a:lnTo>
                    <a:pt x="5951" y="130376"/>
                  </a:lnTo>
                  <a:lnTo>
                    <a:pt x="20662" y="160982"/>
                  </a:lnTo>
                  <a:lnTo>
                    <a:pt x="36026" y="197455"/>
                  </a:lnTo>
                  <a:lnTo>
                    <a:pt x="44024" y="232820"/>
                  </a:lnTo>
                  <a:lnTo>
                    <a:pt x="45734" y="268142"/>
                  </a:lnTo>
                  <a:lnTo>
                    <a:pt x="42233" y="304485"/>
                  </a:lnTo>
                  <a:lnTo>
                    <a:pt x="31836" y="343017"/>
                  </a:lnTo>
                  <a:lnTo>
                    <a:pt x="17508" y="387174"/>
                  </a:lnTo>
                  <a:lnTo>
                    <a:pt x="7276" y="441446"/>
                  </a:lnTo>
                  <a:lnTo>
                    <a:pt x="9165" y="510322"/>
                  </a:lnTo>
                  <a:lnTo>
                    <a:pt x="18287" y="576482"/>
                  </a:lnTo>
                  <a:lnTo>
                    <a:pt x="24541" y="621046"/>
                  </a:lnTo>
                  <a:lnTo>
                    <a:pt x="26709" y="636199"/>
                  </a:lnTo>
                  <a:lnTo>
                    <a:pt x="38877" y="628217"/>
                  </a:lnTo>
                  <a:lnTo>
                    <a:pt x="24574" y="597183"/>
                  </a:lnTo>
                  <a:lnTo>
                    <a:pt x="17910" y="570466"/>
                  </a:lnTo>
                  <a:lnTo>
                    <a:pt x="20668" y="471038"/>
                  </a:lnTo>
                  <a:lnTo>
                    <a:pt x="28634" y="408142"/>
                  </a:lnTo>
                  <a:lnTo>
                    <a:pt x="39833" y="366810"/>
                  </a:lnTo>
                  <a:lnTo>
                    <a:pt x="50316" y="328711"/>
                  </a:lnTo>
                  <a:lnTo>
                    <a:pt x="56133" y="275516"/>
                  </a:lnTo>
                  <a:lnTo>
                    <a:pt x="53328" y="223617"/>
                  </a:lnTo>
                  <a:lnTo>
                    <a:pt x="43785" y="191355"/>
                  </a:lnTo>
                  <a:lnTo>
                    <a:pt x="32267" y="163315"/>
                  </a:lnTo>
                  <a:lnTo>
                    <a:pt x="23537" y="124086"/>
                  </a:lnTo>
                  <a:lnTo>
                    <a:pt x="19106" y="77113"/>
                  </a:lnTo>
                  <a:lnTo>
                    <a:pt x="16830" y="38724"/>
                  </a:lnTo>
                  <a:lnTo>
                    <a:pt x="15992" y="12826"/>
                  </a:lnTo>
                  <a:lnTo>
                    <a:pt x="15872" y="3325"/>
                  </a:lnTo>
                  <a:lnTo>
                    <a:pt x="10099" y="0"/>
                  </a:lnTo>
                  <a:close/>
                </a:path>
              </a:pathLst>
            </a:custGeom>
            <a:solidFill>
              <a:srgbClr val="4545B5"/>
            </a:solidFill>
            <a:ln>
              <a:noFill/>
            </a:ln>
          </p:spPr>
          <p:txBody>
            <a:bodyPr spcFirstLastPara="1" wrap="square" lIns="0" tIns="0" rIns="0" bIns="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092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30" name="Google Shape;130;p1"/>
            <p:cNvSpPr/>
            <p:nvPr/>
          </p:nvSpPr>
          <p:spPr>
            <a:xfrm>
              <a:off x="13202717" y="4718346"/>
              <a:ext cx="294640" cy="431165"/>
            </a:xfrm>
            <a:custGeom>
              <a:avLst/>
              <a:gdLst/>
              <a:ahLst/>
              <a:cxnLst/>
              <a:rect l="l" t="t" r="r" b="b"/>
              <a:pathLst>
                <a:path w="294640" h="431164" extrusionOk="0">
                  <a:moveTo>
                    <a:pt x="196946" y="0"/>
                  </a:moveTo>
                  <a:lnTo>
                    <a:pt x="170812" y="41135"/>
                  </a:lnTo>
                  <a:lnTo>
                    <a:pt x="126467" y="78434"/>
                  </a:lnTo>
                  <a:lnTo>
                    <a:pt x="80504" y="105670"/>
                  </a:lnTo>
                  <a:lnTo>
                    <a:pt x="31353" y="117774"/>
                  </a:lnTo>
                  <a:lnTo>
                    <a:pt x="14930" y="123040"/>
                  </a:lnTo>
                  <a:lnTo>
                    <a:pt x="3421" y="137231"/>
                  </a:lnTo>
                  <a:lnTo>
                    <a:pt x="0" y="165167"/>
                  </a:lnTo>
                  <a:lnTo>
                    <a:pt x="6510" y="191566"/>
                  </a:lnTo>
                  <a:lnTo>
                    <a:pt x="20241" y="204546"/>
                  </a:lnTo>
                  <a:lnTo>
                    <a:pt x="37508" y="214050"/>
                  </a:lnTo>
                  <a:lnTo>
                    <a:pt x="54626" y="230024"/>
                  </a:lnTo>
                  <a:lnTo>
                    <a:pt x="66518" y="248958"/>
                  </a:lnTo>
                  <a:lnTo>
                    <a:pt x="70682" y="268880"/>
                  </a:lnTo>
                  <a:lnTo>
                    <a:pt x="67297" y="302041"/>
                  </a:lnTo>
                  <a:lnTo>
                    <a:pt x="56542" y="360690"/>
                  </a:lnTo>
                  <a:lnTo>
                    <a:pt x="59798" y="369434"/>
                  </a:lnTo>
                  <a:lnTo>
                    <a:pt x="70122" y="389439"/>
                  </a:lnTo>
                  <a:lnTo>
                    <a:pt x="88352" y="411362"/>
                  </a:lnTo>
                  <a:lnTo>
                    <a:pt x="115326" y="425861"/>
                  </a:lnTo>
                  <a:lnTo>
                    <a:pt x="139948" y="430960"/>
                  </a:lnTo>
                  <a:lnTo>
                    <a:pt x="154178" y="428333"/>
                  </a:lnTo>
                  <a:lnTo>
                    <a:pt x="163437" y="414086"/>
                  </a:lnTo>
                  <a:lnTo>
                    <a:pt x="173146" y="384323"/>
                  </a:lnTo>
                  <a:lnTo>
                    <a:pt x="171120" y="374518"/>
                  </a:lnTo>
                  <a:lnTo>
                    <a:pt x="167956" y="353078"/>
                  </a:lnTo>
                  <a:lnTo>
                    <a:pt x="168026" y="331968"/>
                  </a:lnTo>
                  <a:lnTo>
                    <a:pt x="175701" y="323152"/>
                  </a:lnTo>
                  <a:lnTo>
                    <a:pt x="195720" y="322210"/>
                  </a:lnTo>
                  <a:lnTo>
                    <a:pt x="224664" y="313311"/>
                  </a:lnTo>
                  <a:lnTo>
                    <a:pt x="254686" y="291322"/>
                  </a:lnTo>
                  <a:lnTo>
                    <a:pt x="277939" y="251112"/>
                  </a:lnTo>
                  <a:lnTo>
                    <a:pt x="290798" y="209719"/>
                  </a:lnTo>
                  <a:lnTo>
                    <a:pt x="294585" y="175155"/>
                  </a:lnTo>
                  <a:lnTo>
                    <a:pt x="288850" y="128731"/>
                  </a:lnTo>
                  <a:lnTo>
                    <a:pt x="273143" y="51757"/>
                  </a:lnTo>
                  <a:lnTo>
                    <a:pt x="249041" y="47986"/>
                  </a:lnTo>
                  <a:lnTo>
                    <a:pt x="233070" y="41337"/>
                  </a:lnTo>
                  <a:lnTo>
                    <a:pt x="218086" y="26959"/>
                  </a:lnTo>
                  <a:lnTo>
                    <a:pt x="196946" y="0"/>
                  </a:lnTo>
                  <a:close/>
                </a:path>
              </a:pathLst>
            </a:custGeom>
            <a:solidFill>
              <a:srgbClr val="FCB1D0"/>
            </a:solidFill>
            <a:ln>
              <a:noFill/>
            </a:ln>
          </p:spPr>
          <p:txBody>
            <a:bodyPr spcFirstLastPara="1" wrap="square" lIns="0" tIns="0" rIns="0" bIns="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092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pic>
          <p:nvPicPr>
            <p:cNvPr id="131" name="Google Shape;131;p1"/>
            <p:cNvPicPr preferRelativeResize="0"/>
            <p:nvPr/>
          </p:nvPicPr>
          <p:blipFill rotWithShape="1">
            <a:blip r:embed="rId9">
              <a:alphaModFix/>
            </a:blip>
            <a:srcRect/>
            <a:stretch/>
          </p:blipFill>
          <p:spPr>
            <a:xfrm>
              <a:off x="13294472" y="4988621"/>
              <a:ext cx="79665" cy="103037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132" name="Google Shape;132;p1"/>
            <p:cNvSpPr/>
            <p:nvPr/>
          </p:nvSpPr>
          <p:spPr>
            <a:xfrm>
              <a:off x="13203435" y="4718358"/>
              <a:ext cx="278765" cy="161290"/>
            </a:xfrm>
            <a:custGeom>
              <a:avLst/>
              <a:gdLst/>
              <a:ahLst/>
              <a:cxnLst/>
              <a:rect l="l" t="t" r="r" b="b"/>
              <a:pathLst>
                <a:path w="278765" h="161289" extrusionOk="0">
                  <a:moveTo>
                    <a:pt x="196229" y="0"/>
                  </a:moveTo>
                  <a:lnTo>
                    <a:pt x="170095" y="41129"/>
                  </a:lnTo>
                  <a:lnTo>
                    <a:pt x="125749" y="78424"/>
                  </a:lnTo>
                  <a:lnTo>
                    <a:pt x="79786" y="105655"/>
                  </a:lnTo>
                  <a:lnTo>
                    <a:pt x="30635" y="117758"/>
                  </a:lnTo>
                  <a:lnTo>
                    <a:pt x="14211" y="123025"/>
                  </a:lnTo>
                  <a:lnTo>
                    <a:pt x="2699" y="137216"/>
                  </a:lnTo>
                  <a:lnTo>
                    <a:pt x="0" y="159220"/>
                  </a:lnTo>
                  <a:lnTo>
                    <a:pt x="4952" y="160844"/>
                  </a:lnTo>
                  <a:lnTo>
                    <a:pt x="85540" y="129059"/>
                  </a:lnTo>
                  <a:lnTo>
                    <a:pt x="140843" y="97534"/>
                  </a:lnTo>
                  <a:lnTo>
                    <a:pt x="175304" y="68053"/>
                  </a:lnTo>
                  <a:lnTo>
                    <a:pt x="197987" y="37722"/>
                  </a:lnTo>
                  <a:lnTo>
                    <a:pt x="238196" y="37722"/>
                  </a:lnTo>
                  <a:lnTo>
                    <a:pt x="219053" y="23894"/>
                  </a:lnTo>
                  <a:lnTo>
                    <a:pt x="202406" y="7343"/>
                  </a:lnTo>
                  <a:lnTo>
                    <a:pt x="196229" y="0"/>
                  </a:lnTo>
                  <a:close/>
                </a:path>
                <a:path w="278765" h="161289" extrusionOk="0">
                  <a:moveTo>
                    <a:pt x="238196" y="37722"/>
                  </a:moveTo>
                  <a:lnTo>
                    <a:pt x="197987" y="37722"/>
                  </a:lnTo>
                  <a:lnTo>
                    <a:pt x="237979" y="72607"/>
                  </a:lnTo>
                  <a:lnTo>
                    <a:pt x="261559" y="88863"/>
                  </a:lnTo>
                  <a:lnTo>
                    <a:pt x="277952" y="90656"/>
                  </a:lnTo>
                  <a:lnTo>
                    <a:pt x="278683" y="90318"/>
                  </a:lnTo>
                  <a:lnTo>
                    <a:pt x="276408" y="73326"/>
                  </a:lnTo>
                  <a:lnTo>
                    <a:pt x="272425" y="51747"/>
                  </a:lnTo>
                  <a:lnTo>
                    <a:pt x="243336" y="41435"/>
                  </a:lnTo>
                  <a:lnTo>
                    <a:pt x="238196" y="37722"/>
                  </a:lnTo>
                  <a:close/>
                </a:path>
              </a:pathLst>
            </a:custGeom>
            <a:solidFill>
              <a:srgbClr val="F476AE"/>
            </a:solidFill>
            <a:ln>
              <a:noFill/>
            </a:ln>
          </p:spPr>
          <p:txBody>
            <a:bodyPr spcFirstLastPara="1" wrap="square" lIns="0" tIns="0" rIns="0" bIns="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092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pic>
          <p:nvPicPr>
            <p:cNvPr id="133" name="Google Shape;133;p1"/>
            <p:cNvPicPr preferRelativeResize="0"/>
            <p:nvPr/>
          </p:nvPicPr>
          <p:blipFill rotWithShape="1">
            <a:blip r:embed="rId10">
              <a:alphaModFix/>
            </a:blip>
            <a:srcRect/>
            <a:stretch/>
          </p:blipFill>
          <p:spPr>
            <a:xfrm>
              <a:off x="13191695" y="5056718"/>
              <a:ext cx="236965" cy="178698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134" name="Google Shape;134;p1"/>
            <p:cNvSpPr/>
            <p:nvPr/>
          </p:nvSpPr>
          <p:spPr>
            <a:xfrm>
              <a:off x="13954303" y="5818625"/>
              <a:ext cx="768350" cy="1356995"/>
            </a:xfrm>
            <a:custGeom>
              <a:avLst/>
              <a:gdLst/>
              <a:ahLst/>
              <a:cxnLst/>
              <a:rect l="l" t="t" r="r" b="b"/>
              <a:pathLst>
                <a:path w="768350" h="1356995" extrusionOk="0">
                  <a:moveTo>
                    <a:pt x="18770" y="38506"/>
                  </a:moveTo>
                  <a:lnTo>
                    <a:pt x="14566" y="34315"/>
                  </a:lnTo>
                  <a:lnTo>
                    <a:pt x="4203" y="34315"/>
                  </a:lnTo>
                  <a:lnTo>
                    <a:pt x="0" y="38506"/>
                  </a:lnTo>
                  <a:lnTo>
                    <a:pt x="0" y="1352702"/>
                  </a:lnTo>
                  <a:lnTo>
                    <a:pt x="4203" y="1356893"/>
                  </a:lnTo>
                  <a:lnTo>
                    <a:pt x="9385" y="1356893"/>
                  </a:lnTo>
                  <a:lnTo>
                    <a:pt x="14566" y="1356893"/>
                  </a:lnTo>
                  <a:lnTo>
                    <a:pt x="18770" y="1352702"/>
                  </a:lnTo>
                  <a:lnTo>
                    <a:pt x="18770" y="38506"/>
                  </a:lnTo>
                  <a:close/>
                </a:path>
                <a:path w="768350" h="1356995" extrusionOk="0">
                  <a:moveTo>
                    <a:pt x="768248" y="4191"/>
                  </a:moveTo>
                  <a:lnTo>
                    <a:pt x="764044" y="0"/>
                  </a:lnTo>
                  <a:lnTo>
                    <a:pt x="753681" y="0"/>
                  </a:lnTo>
                  <a:lnTo>
                    <a:pt x="749477" y="4191"/>
                  </a:lnTo>
                  <a:lnTo>
                    <a:pt x="749477" y="1352702"/>
                  </a:lnTo>
                  <a:lnTo>
                    <a:pt x="753681" y="1356893"/>
                  </a:lnTo>
                  <a:lnTo>
                    <a:pt x="758863" y="1356893"/>
                  </a:lnTo>
                  <a:lnTo>
                    <a:pt x="764044" y="1356893"/>
                  </a:lnTo>
                  <a:lnTo>
                    <a:pt x="768248" y="1352702"/>
                  </a:lnTo>
                  <a:lnTo>
                    <a:pt x="768248" y="4191"/>
                  </a:lnTo>
                  <a:close/>
                </a:path>
              </a:pathLst>
            </a:custGeom>
            <a:solidFill>
              <a:srgbClr val="FF8403"/>
            </a:solidFill>
            <a:ln>
              <a:noFill/>
            </a:ln>
          </p:spPr>
          <p:txBody>
            <a:bodyPr spcFirstLastPara="1" wrap="square" lIns="0" tIns="0" rIns="0" bIns="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092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pic>
          <p:nvPicPr>
            <p:cNvPr id="135" name="Google Shape;135;p1"/>
            <p:cNvPicPr preferRelativeResize="0"/>
            <p:nvPr/>
          </p:nvPicPr>
          <p:blipFill rotWithShape="1">
            <a:blip r:embed="rId11">
              <a:alphaModFix/>
            </a:blip>
            <a:srcRect/>
            <a:stretch/>
          </p:blipFill>
          <p:spPr>
            <a:xfrm>
              <a:off x="13335646" y="6341901"/>
              <a:ext cx="47255" cy="755223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136" name="Google Shape;136;p1"/>
            <p:cNvSpPr/>
            <p:nvPr/>
          </p:nvSpPr>
          <p:spPr>
            <a:xfrm>
              <a:off x="13244883" y="7097128"/>
              <a:ext cx="231140" cy="61594"/>
            </a:xfrm>
            <a:custGeom>
              <a:avLst/>
              <a:gdLst/>
              <a:ahLst/>
              <a:cxnLst/>
              <a:rect l="l" t="t" r="r" b="b"/>
              <a:pathLst>
                <a:path w="231140" h="61595" extrusionOk="0">
                  <a:moveTo>
                    <a:pt x="200308" y="0"/>
                  </a:moveTo>
                  <a:lnTo>
                    <a:pt x="30669" y="0"/>
                  </a:lnTo>
                  <a:lnTo>
                    <a:pt x="18729" y="2409"/>
                  </a:lnTo>
                  <a:lnTo>
                    <a:pt x="8981" y="8981"/>
                  </a:lnTo>
                  <a:lnTo>
                    <a:pt x="2409" y="18729"/>
                  </a:lnTo>
                  <a:lnTo>
                    <a:pt x="0" y="30669"/>
                  </a:lnTo>
                  <a:lnTo>
                    <a:pt x="2409" y="42608"/>
                  </a:lnTo>
                  <a:lnTo>
                    <a:pt x="8981" y="52357"/>
                  </a:lnTo>
                  <a:lnTo>
                    <a:pt x="18729" y="58928"/>
                  </a:lnTo>
                  <a:lnTo>
                    <a:pt x="30669" y="61338"/>
                  </a:lnTo>
                  <a:lnTo>
                    <a:pt x="200308" y="61338"/>
                  </a:lnTo>
                  <a:lnTo>
                    <a:pt x="212247" y="58928"/>
                  </a:lnTo>
                  <a:lnTo>
                    <a:pt x="221995" y="52357"/>
                  </a:lnTo>
                  <a:lnTo>
                    <a:pt x="228567" y="42608"/>
                  </a:lnTo>
                  <a:lnTo>
                    <a:pt x="230977" y="30669"/>
                  </a:lnTo>
                  <a:lnTo>
                    <a:pt x="228567" y="18729"/>
                  </a:lnTo>
                  <a:lnTo>
                    <a:pt x="221995" y="8981"/>
                  </a:lnTo>
                  <a:lnTo>
                    <a:pt x="212247" y="2409"/>
                  </a:lnTo>
                  <a:lnTo>
                    <a:pt x="200308" y="0"/>
                  </a:lnTo>
                  <a:close/>
                </a:path>
              </a:pathLst>
            </a:custGeom>
            <a:solidFill>
              <a:srgbClr val="D77600"/>
            </a:solidFill>
            <a:ln>
              <a:noFill/>
            </a:ln>
          </p:spPr>
          <p:txBody>
            <a:bodyPr spcFirstLastPara="1" wrap="square" lIns="0" tIns="0" rIns="0" bIns="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092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37" name="Google Shape;137;p1"/>
            <p:cNvSpPr/>
            <p:nvPr/>
          </p:nvSpPr>
          <p:spPr>
            <a:xfrm>
              <a:off x="12951125" y="5888400"/>
              <a:ext cx="641350" cy="476884"/>
            </a:xfrm>
            <a:custGeom>
              <a:avLst/>
              <a:gdLst/>
              <a:ahLst/>
              <a:cxnLst/>
              <a:rect l="l" t="t" r="r" b="b"/>
              <a:pathLst>
                <a:path w="641350" h="476885" extrusionOk="0">
                  <a:moveTo>
                    <a:pt x="9270" y="0"/>
                  </a:moveTo>
                  <a:lnTo>
                    <a:pt x="1763" y="43297"/>
                  </a:lnTo>
                  <a:lnTo>
                    <a:pt x="0" y="79314"/>
                  </a:lnTo>
                  <a:lnTo>
                    <a:pt x="631" y="118065"/>
                  </a:lnTo>
                  <a:lnTo>
                    <a:pt x="4128" y="158665"/>
                  </a:lnTo>
                  <a:lnTo>
                    <a:pt x="10962" y="200229"/>
                  </a:lnTo>
                  <a:lnTo>
                    <a:pt x="21606" y="241872"/>
                  </a:lnTo>
                  <a:lnTo>
                    <a:pt x="36530" y="282710"/>
                  </a:lnTo>
                  <a:lnTo>
                    <a:pt x="56206" y="321858"/>
                  </a:lnTo>
                  <a:lnTo>
                    <a:pt x="81106" y="358431"/>
                  </a:lnTo>
                  <a:lnTo>
                    <a:pt x="111701" y="391545"/>
                  </a:lnTo>
                  <a:lnTo>
                    <a:pt x="148463" y="420315"/>
                  </a:lnTo>
                  <a:lnTo>
                    <a:pt x="191863" y="443856"/>
                  </a:lnTo>
                  <a:lnTo>
                    <a:pt x="242373" y="461284"/>
                  </a:lnTo>
                  <a:lnTo>
                    <a:pt x="300465" y="471713"/>
                  </a:lnTo>
                  <a:lnTo>
                    <a:pt x="358179" y="475924"/>
                  </a:lnTo>
                  <a:lnTo>
                    <a:pt x="413380" y="476338"/>
                  </a:lnTo>
                  <a:lnTo>
                    <a:pt x="465765" y="473525"/>
                  </a:lnTo>
                  <a:lnTo>
                    <a:pt x="515027" y="468056"/>
                  </a:lnTo>
                  <a:lnTo>
                    <a:pt x="560863" y="460502"/>
                  </a:lnTo>
                  <a:lnTo>
                    <a:pt x="602966" y="451433"/>
                  </a:lnTo>
                  <a:lnTo>
                    <a:pt x="641031" y="441421"/>
                  </a:lnTo>
                  <a:lnTo>
                    <a:pt x="635381" y="419925"/>
                  </a:lnTo>
                  <a:lnTo>
                    <a:pt x="619038" y="376077"/>
                  </a:lnTo>
                  <a:lnTo>
                    <a:pt x="581068" y="311696"/>
                  </a:lnTo>
                  <a:lnTo>
                    <a:pt x="548935" y="275761"/>
                  </a:lnTo>
                  <a:lnTo>
                    <a:pt x="512552" y="245319"/>
                  </a:lnTo>
                  <a:lnTo>
                    <a:pt x="472762" y="219675"/>
                  </a:lnTo>
                  <a:lnTo>
                    <a:pt x="430405" y="198132"/>
                  </a:lnTo>
                  <a:lnTo>
                    <a:pt x="386325" y="179995"/>
                  </a:lnTo>
                  <a:lnTo>
                    <a:pt x="341361" y="164568"/>
                  </a:lnTo>
                  <a:lnTo>
                    <a:pt x="296356" y="151154"/>
                  </a:lnTo>
                  <a:lnTo>
                    <a:pt x="209589" y="127585"/>
                  </a:lnTo>
                  <a:lnTo>
                    <a:pt x="169510" y="116037"/>
                  </a:lnTo>
                  <a:lnTo>
                    <a:pt x="132756" y="103718"/>
                  </a:lnTo>
                  <a:lnTo>
                    <a:pt x="64628" y="68935"/>
                  </a:lnTo>
                  <a:lnTo>
                    <a:pt x="20550" y="23001"/>
                  </a:lnTo>
                  <a:lnTo>
                    <a:pt x="9270" y="0"/>
                  </a:lnTo>
                  <a:close/>
                </a:path>
              </a:pathLst>
            </a:custGeom>
            <a:solidFill>
              <a:srgbClr val="FFB852"/>
            </a:solidFill>
            <a:ln>
              <a:noFill/>
            </a:ln>
          </p:spPr>
          <p:txBody>
            <a:bodyPr spcFirstLastPara="1" wrap="square" lIns="0" tIns="0" rIns="0" bIns="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092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38" name="Google Shape;138;p1"/>
            <p:cNvSpPr/>
            <p:nvPr/>
          </p:nvSpPr>
          <p:spPr>
            <a:xfrm>
              <a:off x="13068532" y="5744270"/>
              <a:ext cx="459105" cy="549275"/>
            </a:xfrm>
            <a:custGeom>
              <a:avLst/>
              <a:gdLst/>
              <a:ahLst/>
              <a:cxnLst/>
              <a:rect l="l" t="t" r="r" b="b"/>
              <a:pathLst>
                <a:path w="459105" h="549275" extrusionOk="0">
                  <a:moveTo>
                    <a:pt x="86081" y="0"/>
                  </a:moveTo>
                  <a:lnTo>
                    <a:pt x="51599" y="2278"/>
                  </a:lnTo>
                  <a:lnTo>
                    <a:pt x="27417" y="19137"/>
                  </a:lnTo>
                  <a:lnTo>
                    <a:pt x="0" y="54995"/>
                  </a:lnTo>
                  <a:lnTo>
                    <a:pt x="230199" y="292081"/>
                  </a:lnTo>
                  <a:lnTo>
                    <a:pt x="302859" y="366336"/>
                  </a:lnTo>
                  <a:lnTo>
                    <a:pt x="338780" y="414236"/>
                  </a:lnTo>
                  <a:lnTo>
                    <a:pt x="360205" y="462494"/>
                  </a:lnTo>
                  <a:lnTo>
                    <a:pt x="372765" y="504523"/>
                  </a:lnTo>
                  <a:lnTo>
                    <a:pt x="382093" y="533734"/>
                  </a:lnTo>
                  <a:lnTo>
                    <a:pt x="399910" y="549279"/>
                  </a:lnTo>
                  <a:lnTo>
                    <a:pt x="426415" y="548829"/>
                  </a:lnTo>
                  <a:lnTo>
                    <a:pt x="449925" y="523581"/>
                  </a:lnTo>
                  <a:lnTo>
                    <a:pt x="458760" y="464731"/>
                  </a:lnTo>
                  <a:lnTo>
                    <a:pt x="446462" y="400515"/>
                  </a:lnTo>
                  <a:lnTo>
                    <a:pt x="420265" y="359304"/>
                  </a:lnTo>
                  <a:lnTo>
                    <a:pt x="389038" y="332469"/>
                  </a:lnTo>
                  <a:lnTo>
                    <a:pt x="361643" y="311385"/>
                  </a:lnTo>
                  <a:lnTo>
                    <a:pt x="341356" y="290828"/>
                  </a:lnTo>
                  <a:lnTo>
                    <a:pt x="311965" y="252362"/>
                  </a:lnTo>
                  <a:lnTo>
                    <a:pt x="253103" y="167532"/>
                  </a:lnTo>
                  <a:lnTo>
                    <a:pt x="144403" y="7886"/>
                  </a:lnTo>
                  <a:lnTo>
                    <a:pt x="86081" y="0"/>
                  </a:lnTo>
                  <a:close/>
                </a:path>
              </a:pathLst>
            </a:custGeom>
            <a:solidFill>
              <a:srgbClr val="FCB1D0"/>
            </a:solidFill>
            <a:ln>
              <a:noFill/>
            </a:ln>
          </p:spPr>
          <p:txBody>
            <a:bodyPr spcFirstLastPara="1" wrap="square" lIns="0" tIns="0" rIns="0" bIns="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092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39" name="Google Shape;139;p1"/>
            <p:cNvSpPr/>
            <p:nvPr/>
          </p:nvSpPr>
          <p:spPr>
            <a:xfrm>
              <a:off x="13012778" y="5140368"/>
              <a:ext cx="231775" cy="674370"/>
            </a:xfrm>
            <a:custGeom>
              <a:avLst/>
              <a:gdLst/>
              <a:ahLst/>
              <a:cxnLst/>
              <a:rect l="l" t="t" r="r" b="b"/>
              <a:pathLst>
                <a:path w="231775" h="674370" extrusionOk="0">
                  <a:moveTo>
                    <a:pt x="82916" y="0"/>
                  </a:moveTo>
                  <a:lnTo>
                    <a:pt x="52991" y="36172"/>
                  </a:lnTo>
                  <a:lnTo>
                    <a:pt x="46375" y="77392"/>
                  </a:lnTo>
                  <a:lnTo>
                    <a:pt x="43087" y="127079"/>
                  </a:lnTo>
                  <a:lnTo>
                    <a:pt x="39786" y="230977"/>
                  </a:lnTo>
                  <a:lnTo>
                    <a:pt x="37037" y="276038"/>
                  </a:lnTo>
                  <a:lnTo>
                    <a:pt x="32890" y="326632"/>
                  </a:lnTo>
                  <a:lnTo>
                    <a:pt x="27749" y="379920"/>
                  </a:lnTo>
                  <a:lnTo>
                    <a:pt x="22015" y="433063"/>
                  </a:lnTo>
                  <a:lnTo>
                    <a:pt x="16091" y="483222"/>
                  </a:lnTo>
                  <a:lnTo>
                    <a:pt x="10380" y="527557"/>
                  </a:lnTo>
                  <a:lnTo>
                    <a:pt x="5285" y="563228"/>
                  </a:lnTo>
                  <a:lnTo>
                    <a:pt x="0" y="604848"/>
                  </a:lnTo>
                  <a:lnTo>
                    <a:pt x="3761" y="630236"/>
                  </a:lnTo>
                  <a:lnTo>
                    <a:pt x="21541" y="649755"/>
                  </a:lnTo>
                  <a:lnTo>
                    <a:pt x="58309" y="673770"/>
                  </a:lnTo>
                  <a:lnTo>
                    <a:pt x="100567" y="642869"/>
                  </a:lnTo>
                  <a:lnTo>
                    <a:pt x="130388" y="627843"/>
                  </a:lnTo>
                  <a:lnTo>
                    <a:pt x="161933" y="624437"/>
                  </a:lnTo>
                  <a:lnTo>
                    <a:pt x="209362" y="628399"/>
                  </a:lnTo>
                  <a:lnTo>
                    <a:pt x="213044" y="624565"/>
                  </a:lnTo>
                  <a:lnTo>
                    <a:pt x="221035" y="613542"/>
                  </a:lnTo>
                  <a:lnTo>
                    <a:pt x="228755" y="596051"/>
                  </a:lnTo>
                  <a:lnTo>
                    <a:pt x="231623" y="572809"/>
                  </a:lnTo>
                  <a:lnTo>
                    <a:pt x="229423" y="541205"/>
                  </a:lnTo>
                  <a:lnTo>
                    <a:pt x="225423" y="492140"/>
                  </a:lnTo>
                  <a:lnTo>
                    <a:pt x="220942" y="432139"/>
                  </a:lnTo>
                  <a:lnTo>
                    <a:pt x="217299" y="367723"/>
                  </a:lnTo>
                  <a:lnTo>
                    <a:pt x="215812" y="305414"/>
                  </a:lnTo>
                  <a:lnTo>
                    <a:pt x="213747" y="247682"/>
                  </a:lnTo>
                  <a:lnTo>
                    <a:pt x="207777" y="193721"/>
                  </a:lnTo>
                  <a:lnTo>
                    <a:pt x="198335" y="145146"/>
                  </a:lnTo>
                  <a:lnTo>
                    <a:pt x="185854" y="103569"/>
                  </a:lnTo>
                  <a:lnTo>
                    <a:pt x="159782" y="54226"/>
                  </a:lnTo>
                  <a:lnTo>
                    <a:pt x="114209" y="11166"/>
                  </a:lnTo>
                  <a:lnTo>
                    <a:pt x="82916" y="0"/>
                  </a:lnTo>
                  <a:close/>
                </a:path>
              </a:pathLst>
            </a:custGeom>
            <a:solidFill>
              <a:srgbClr val="CFDCFF"/>
            </a:solidFill>
            <a:ln>
              <a:noFill/>
            </a:ln>
          </p:spPr>
          <p:txBody>
            <a:bodyPr spcFirstLastPara="1" wrap="square" lIns="0" tIns="0" rIns="0" bIns="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092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40" name="Google Shape;140;p1"/>
            <p:cNvSpPr/>
            <p:nvPr/>
          </p:nvSpPr>
          <p:spPr>
            <a:xfrm>
              <a:off x="13166778" y="5321929"/>
              <a:ext cx="78105" cy="451484"/>
            </a:xfrm>
            <a:custGeom>
              <a:avLst/>
              <a:gdLst/>
              <a:ahLst/>
              <a:cxnLst/>
              <a:rect l="l" t="t" r="r" b="b"/>
              <a:pathLst>
                <a:path w="78105" h="451485" extrusionOk="0">
                  <a:moveTo>
                    <a:pt x="51414" y="0"/>
                  </a:moveTo>
                  <a:lnTo>
                    <a:pt x="39633" y="91747"/>
                  </a:lnTo>
                  <a:lnTo>
                    <a:pt x="22876" y="225643"/>
                  </a:lnTo>
                  <a:lnTo>
                    <a:pt x="10135" y="343832"/>
                  </a:lnTo>
                  <a:lnTo>
                    <a:pt x="2034" y="428101"/>
                  </a:lnTo>
                  <a:lnTo>
                    <a:pt x="0" y="451125"/>
                  </a:lnTo>
                  <a:lnTo>
                    <a:pt x="6432" y="449394"/>
                  </a:lnTo>
                  <a:lnTo>
                    <a:pt x="41734" y="446378"/>
                  </a:lnTo>
                  <a:lnTo>
                    <a:pt x="55857" y="446378"/>
                  </a:lnTo>
                  <a:lnTo>
                    <a:pt x="69046" y="434112"/>
                  </a:lnTo>
                  <a:lnTo>
                    <a:pt x="75926" y="424081"/>
                  </a:lnTo>
                  <a:lnTo>
                    <a:pt x="78089" y="411533"/>
                  </a:lnTo>
                  <a:lnTo>
                    <a:pt x="77624" y="391257"/>
                  </a:lnTo>
                  <a:lnTo>
                    <a:pt x="75423" y="359647"/>
                  </a:lnTo>
                  <a:lnTo>
                    <a:pt x="71421" y="310580"/>
                  </a:lnTo>
                  <a:lnTo>
                    <a:pt x="67008" y="251506"/>
                  </a:lnTo>
                  <a:lnTo>
                    <a:pt x="66939" y="250577"/>
                  </a:lnTo>
                  <a:lnTo>
                    <a:pt x="63296" y="186161"/>
                  </a:lnTo>
                  <a:lnTo>
                    <a:pt x="61813" y="123852"/>
                  </a:lnTo>
                  <a:lnTo>
                    <a:pt x="59748" y="66120"/>
                  </a:lnTo>
                  <a:lnTo>
                    <a:pt x="53778" y="12161"/>
                  </a:lnTo>
                  <a:lnTo>
                    <a:pt x="51414" y="0"/>
                  </a:lnTo>
                  <a:close/>
                </a:path>
                <a:path w="78105" h="451485" extrusionOk="0">
                  <a:moveTo>
                    <a:pt x="55857" y="446378"/>
                  </a:moveTo>
                  <a:lnTo>
                    <a:pt x="41734" y="446378"/>
                  </a:lnTo>
                  <a:lnTo>
                    <a:pt x="55363" y="446837"/>
                  </a:lnTo>
                  <a:lnTo>
                    <a:pt x="55857" y="446378"/>
                  </a:lnTo>
                  <a:close/>
                </a:path>
              </a:pathLst>
            </a:custGeom>
            <a:solidFill>
              <a:srgbClr val="A6C2FF"/>
            </a:solidFill>
            <a:ln>
              <a:noFill/>
            </a:ln>
          </p:spPr>
          <p:txBody>
            <a:bodyPr spcFirstLastPara="1" wrap="square" lIns="0" tIns="0" rIns="0" bIns="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092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41" name="Google Shape;141;p1"/>
            <p:cNvSpPr/>
            <p:nvPr/>
          </p:nvSpPr>
          <p:spPr>
            <a:xfrm>
              <a:off x="16858698" y="4292416"/>
              <a:ext cx="523875" cy="470534"/>
            </a:xfrm>
            <a:custGeom>
              <a:avLst/>
              <a:gdLst/>
              <a:ahLst/>
              <a:cxnLst/>
              <a:rect l="l" t="t" r="r" b="b"/>
              <a:pathLst>
                <a:path w="523875" h="470535" extrusionOk="0">
                  <a:moveTo>
                    <a:pt x="0" y="0"/>
                  </a:moveTo>
                  <a:lnTo>
                    <a:pt x="0" y="234045"/>
                  </a:lnTo>
                  <a:lnTo>
                    <a:pt x="47259" y="237686"/>
                  </a:lnTo>
                  <a:lnTo>
                    <a:pt x="92228" y="248247"/>
                  </a:lnTo>
                  <a:lnTo>
                    <a:pt x="134360" y="265180"/>
                  </a:lnTo>
                  <a:lnTo>
                    <a:pt x="173110" y="287940"/>
                  </a:lnTo>
                  <a:lnTo>
                    <a:pt x="207931" y="315980"/>
                  </a:lnTo>
                  <a:lnTo>
                    <a:pt x="238277" y="348754"/>
                  </a:lnTo>
                  <a:lnTo>
                    <a:pt x="263600" y="385716"/>
                  </a:lnTo>
                  <a:lnTo>
                    <a:pt x="283355" y="426319"/>
                  </a:lnTo>
                  <a:lnTo>
                    <a:pt x="296996" y="470017"/>
                  </a:lnTo>
                  <a:lnTo>
                    <a:pt x="523408" y="410291"/>
                  </a:lnTo>
                  <a:lnTo>
                    <a:pt x="509849" y="364030"/>
                  </a:lnTo>
                  <a:lnTo>
                    <a:pt x="492363" y="319592"/>
                  </a:lnTo>
                  <a:lnTo>
                    <a:pt x="471154" y="277180"/>
                  </a:lnTo>
                  <a:lnTo>
                    <a:pt x="446425" y="236996"/>
                  </a:lnTo>
                  <a:lnTo>
                    <a:pt x="418377" y="199243"/>
                  </a:lnTo>
                  <a:lnTo>
                    <a:pt x="387214" y="164123"/>
                  </a:lnTo>
                  <a:lnTo>
                    <a:pt x="353139" y="131839"/>
                  </a:lnTo>
                  <a:lnTo>
                    <a:pt x="316353" y="102595"/>
                  </a:lnTo>
                  <a:lnTo>
                    <a:pt x="277060" y="76592"/>
                  </a:lnTo>
                  <a:lnTo>
                    <a:pt x="235462" y="54033"/>
                  </a:lnTo>
                  <a:lnTo>
                    <a:pt x="191763" y="35122"/>
                  </a:lnTo>
                  <a:lnTo>
                    <a:pt x="146164" y="20060"/>
                  </a:lnTo>
                  <a:lnTo>
                    <a:pt x="98869" y="9050"/>
                  </a:lnTo>
                  <a:lnTo>
                    <a:pt x="50080" y="2296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BAA22"/>
            </a:solidFill>
            <a:ln>
              <a:noFill/>
            </a:ln>
          </p:spPr>
          <p:txBody>
            <a:bodyPr spcFirstLastPara="1" wrap="square" lIns="0" tIns="0" rIns="0" bIns="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092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42" name="Google Shape;142;p1"/>
            <p:cNvSpPr/>
            <p:nvPr/>
          </p:nvSpPr>
          <p:spPr>
            <a:xfrm>
              <a:off x="16319871" y="4292421"/>
              <a:ext cx="539115" cy="884555"/>
            </a:xfrm>
            <a:custGeom>
              <a:avLst/>
              <a:gdLst/>
              <a:ahLst/>
              <a:cxnLst/>
              <a:rect l="l" t="t" r="r" b="b"/>
              <a:pathLst>
                <a:path w="539115" h="884554" extrusionOk="0">
                  <a:moveTo>
                    <a:pt x="538831" y="0"/>
                  </a:moveTo>
                  <a:lnTo>
                    <a:pt x="489786" y="2201"/>
                  </a:lnTo>
                  <a:lnTo>
                    <a:pt x="441974" y="8681"/>
                  </a:lnTo>
                  <a:lnTo>
                    <a:pt x="395587" y="19247"/>
                  </a:lnTo>
                  <a:lnTo>
                    <a:pt x="350814" y="33710"/>
                  </a:lnTo>
                  <a:lnTo>
                    <a:pt x="307845" y="51879"/>
                  </a:lnTo>
                  <a:lnTo>
                    <a:pt x="266871" y="73565"/>
                  </a:lnTo>
                  <a:lnTo>
                    <a:pt x="228081" y="98577"/>
                  </a:lnTo>
                  <a:lnTo>
                    <a:pt x="191667" y="126725"/>
                  </a:lnTo>
                  <a:lnTo>
                    <a:pt x="157818" y="157818"/>
                  </a:lnTo>
                  <a:lnTo>
                    <a:pt x="126725" y="191667"/>
                  </a:lnTo>
                  <a:lnTo>
                    <a:pt x="98577" y="228081"/>
                  </a:lnTo>
                  <a:lnTo>
                    <a:pt x="73565" y="266871"/>
                  </a:lnTo>
                  <a:lnTo>
                    <a:pt x="51879" y="307845"/>
                  </a:lnTo>
                  <a:lnTo>
                    <a:pt x="33710" y="350814"/>
                  </a:lnTo>
                  <a:lnTo>
                    <a:pt x="19247" y="395587"/>
                  </a:lnTo>
                  <a:lnTo>
                    <a:pt x="8681" y="441974"/>
                  </a:lnTo>
                  <a:lnTo>
                    <a:pt x="2201" y="489786"/>
                  </a:lnTo>
                  <a:lnTo>
                    <a:pt x="0" y="538831"/>
                  </a:lnTo>
                  <a:lnTo>
                    <a:pt x="2175" y="587583"/>
                  </a:lnTo>
                  <a:lnTo>
                    <a:pt x="8577" y="635115"/>
                  </a:lnTo>
                  <a:lnTo>
                    <a:pt x="19020" y="681243"/>
                  </a:lnTo>
                  <a:lnTo>
                    <a:pt x="33315" y="725780"/>
                  </a:lnTo>
                  <a:lnTo>
                    <a:pt x="51277" y="768538"/>
                  </a:lnTo>
                  <a:lnTo>
                    <a:pt x="72719" y="809331"/>
                  </a:lnTo>
                  <a:lnTo>
                    <a:pt x="97453" y="847973"/>
                  </a:lnTo>
                  <a:lnTo>
                    <a:pt x="125294" y="884276"/>
                  </a:lnTo>
                  <a:lnTo>
                    <a:pt x="300702" y="729077"/>
                  </a:lnTo>
                  <a:lnTo>
                    <a:pt x="272691" y="687473"/>
                  </a:lnTo>
                  <a:lnTo>
                    <a:pt x="251729" y="641387"/>
                  </a:lnTo>
                  <a:lnTo>
                    <a:pt x="238586" y="591585"/>
                  </a:lnTo>
                  <a:lnTo>
                    <a:pt x="234034" y="538831"/>
                  </a:lnTo>
                  <a:lnTo>
                    <a:pt x="238023" y="489393"/>
                  </a:lnTo>
                  <a:lnTo>
                    <a:pt x="249572" y="442494"/>
                  </a:lnTo>
                  <a:lnTo>
                    <a:pt x="268054" y="398762"/>
                  </a:lnTo>
                  <a:lnTo>
                    <a:pt x="292841" y="358824"/>
                  </a:lnTo>
                  <a:lnTo>
                    <a:pt x="323305" y="323309"/>
                  </a:lnTo>
                  <a:lnTo>
                    <a:pt x="358820" y="292844"/>
                  </a:lnTo>
                  <a:lnTo>
                    <a:pt x="398757" y="268056"/>
                  </a:lnTo>
                  <a:lnTo>
                    <a:pt x="442490" y="249573"/>
                  </a:lnTo>
                  <a:lnTo>
                    <a:pt x="489390" y="238024"/>
                  </a:lnTo>
                  <a:lnTo>
                    <a:pt x="538831" y="234034"/>
                  </a:lnTo>
                  <a:lnTo>
                    <a:pt x="538831" y="0"/>
                  </a:lnTo>
                  <a:close/>
                </a:path>
              </a:pathLst>
            </a:custGeom>
            <a:solidFill>
              <a:srgbClr val="FFDF89"/>
            </a:solidFill>
            <a:ln>
              <a:noFill/>
            </a:ln>
          </p:spPr>
          <p:txBody>
            <a:bodyPr spcFirstLastPara="1" wrap="square" lIns="0" tIns="0" rIns="0" bIns="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092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43" name="Google Shape;143;p1"/>
            <p:cNvSpPr/>
            <p:nvPr/>
          </p:nvSpPr>
          <p:spPr>
            <a:xfrm>
              <a:off x="16445169" y="4702709"/>
              <a:ext cx="952500" cy="667385"/>
            </a:xfrm>
            <a:custGeom>
              <a:avLst/>
              <a:gdLst/>
              <a:ahLst/>
              <a:cxnLst/>
              <a:rect l="l" t="t" r="r" b="b"/>
              <a:pathLst>
                <a:path w="952500" h="667385" extrusionOk="0">
                  <a:moveTo>
                    <a:pt x="936934" y="0"/>
                  </a:moveTo>
                  <a:lnTo>
                    <a:pt x="710522" y="59725"/>
                  </a:lnTo>
                  <a:lnTo>
                    <a:pt x="713897" y="76480"/>
                  </a:lnTo>
                  <a:lnTo>
                    <a:pt x="716339" y="93552"/>
                  </a:lnTo>
                  <a:lnTo>
                    <a:pt x="717823" y="110914"/>
                  </a:lnTo>
                  <a:lnTo>
                    <a:pt x="718323" y="128540"/>
                  </a:lnTo>
                  <a:lnTo>
                    <a:pt x="714334" y="177981"/>
                  </a:lnTo>
                  <a:lnTo>
                    <a:pt x="702785" y="224882"/>
                  </a:lnTo>
                  <a:lnTo>
                    <a:pt x="684303" y="268614"/>
                  </a:lnTo>
                  <a:lnTo>
                    <a:pt x="659517" y="308552"/>
                  </a:lnTo>
                  <a:lnTo>
                    <a:pt x="629052" y="344066"/>
                  </a:lnTo>
                  <a:lnTo>
                    <a:pt x="593538" y="374531"/>
                  </a:lnTo>
                  <a:lnTo>
                    <a:pt x="553600" y="399317"/>
                  </a:lnTo>
                  <a:lnTo>
                    <a:pt x="509868" y="417799"/>
                  </a:lnTo>
                  <a:lnTo>
                    <a:pt x="462967" y="429348"/>
                  </a:lnTo>
                  <a:lnTo>
                    <a:pt x="413526" y="433337"/>
                  </a:lnTo>
                  <a:lnTo>
                    <a:pt x="366307" y="429700"/>
                  </a:lnTo>
                  <a:lnTo>
                    <a:pt x="321375" y="419154"/>
                  </a:lnTo>
                  <a:lnTo>
                    <a:pt x="279275" y="402244"/>
                  </a:lnTo>
                  <a:lnTo>
                    <a:pt x="240551" y="379515"/>
                  </a:lnTo>
                  <a:lnTo>
                    <a:pt x="205747" y="351514"/>
                  </a:lnTo>
                  <a:lnTo>
                    <a:pt x="175408" y="318786"/>
                  </a:lnTo>
                  <a:lnTo>
                    <a:pt x="0" y="473996"/>
                  </a:lnTo>
                  <a:lnTo>
                    <a:pt x="31110" y="508132"/>
                  </a:lnTo>
                  <a:lnTo>
                    <a:pt x="65011" y="539494"/>
                  </a:lnTo>
                  <a:lnTo>
                    <a:pt x="101511" y="567889"/>
                  </a:lnTo>
                  <a:lnTo>
                    <a:pt x="140415" y="593124"/>
                  </a:lnTo>
                  <a:lnTo>
                    <a:pt x="181531" y="615007"/>
                  </a:lnTo>
                  <a:lnTo>
                    <a:pt x="224665" y="633344"/>
                  </a:lnTo>
                  <a:lnTo>
                    <a:pt x="269625" y="647941"/>
                  </a:lnTo>
                  <a:lnTo>
                    <a:pt x="316217" y="658607"/>
                  </a:lnTo>
                  <a:lnTo>
                    <a:pt x="364249" y="665149"/>
                  </a:lnTo>
                  <a:lnTo>
                    <a:pt x="413526" y="667372"/>
                  </a:lnTo>
                  <a:lnTo>
                    <a:pt x="462572" y="665170"/>
                  </a:lnTo>
                  <a:lnTo>
                    <a:pt x="510383" y="658691"/>
                  </a:lnTo>
                  <a:lnTo>
                    <a:pt x="556771" y="648125"/>
                  </a:lnTo>
                  <a:lnTo>
                    <a:pt x="601545" y="633662"/>
                  </a:lnTo>
                  <a:lnTo>
                    <a:pt x="644515" y="615492"/>
                  </a:lnTo>
                  <a:lnTo>
                    <a:pt x="685490" y="593807"/>
                  </a:lnTo>
                  <a:lnTo>
                    <a:pt x="724280" y="568795"/>
                  </a:lnTo>
                  <a:lnTo>
                    <a:pt x="760695" y="540647"/>
                  </a:lnTo>
                  <a:lnTo>
                    <a:pt x="794545" y="509553"/>
                  </a:lnTo>
                  <a:lnTo>
                    <a:pt x="825639" y="475704"/>
                  </a:lnTo>
                  <a:lnTo>
                    <a:pt x="853788" y="439290"/>
                  </a:lnTo>
                  <a:lnTo>
                    <a:pt x="878800" y="400501"/>
                  </a:lnTo>
                  <a:lnTo>
                    <a:pt x="900487" y="359527"/>
                  </a:lnTo>
                  <a:lnTo>
                    <a:pt x="918657" y="316558"/>
                  </a:lnTo>
                  <a:lnTo>
                    <a:pt x="933120" y="271784"/>
                  </a:lnTo>
                  <a:lnTo>
                    <a:pt x="943687" y="225397"/>
                  </a:lnTo>
                  <a:lnTo>
                    <a:pt x="950166" y="177585"/>
                  </a:lnTo>
                  <a:lnTo>
                    <a:pt x="952368" y="128540"/>
                  </a:lnTo>
                  <a:lnTo>
                    <a:pt x="951375" y="95563"/>
                  </a:lnTo>
                  <a:lnTo>
                    <a:pt x="948433" y="63108"/>
                  </a:lnTo>
                  <a:lnTo>
                    <a:pt x="943600" y="31233"/>
                  </a:lnTo>
                  <a:lnTo>
                    <a:pt x="936934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0" tIns="0" rIns="0" bIns="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092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pic>
          <p:nvPicPr>
            <p:cNvPr id="144" name="Google Shape;144;p1"/>
            <p:cNvPicPr preferRelativeResize="0"/>
            <p:nvPr/>
          </p:nvPicPr>
          <p:blipFill rotWithShape="1">
            <a:blip r:embed="rId12">
              <a:alphaModFix/>
            </a:blip>
            <a:srcRect/>
            <a:stretch/>
          </p:blipFill>
          <p:spPr>
            <a:xfrm>
              <a:off x="14475176" y="4135255"/>
              <a:ext cx="1607221" cy="585467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145" name="Google Shape;145;p1"/>
            <p:cNvPicPr preferRelativeResize="0"/>
            <p:nvPr/>
          </p:nvPicPr>
          <p:blipFill rotWithShape="1">
            <a:blip r:embed="rId13">
              <a:alphaModFix/>
            </a:blip>
            <a:srcRect/>
            <a:stretch/>
          </p:blipFill>
          <p:spPr>
            <a:xfrm>
              <a:off x="15155109" y="4799738"/>
              <a:ext cx="927290" cy="1133860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146" name="Google Shape;146;p1"/>
            <p:cNvPicPr preferRelativeResize="0"/>
            <p:nvPr/>
          </p:nvPicPr>
          <p:blipFill rotWithShape="1">
            <a:blip r:embed="rId14">
              <a:alphaModFix/>
            </a:blip>
            <a:srcRect/>
            <a:stretch/>
          </p:blipFill>
          <p:spPr>
            <a:xfrm>
              <a:off x="17568506" y="3703499"/>
              <a:ext cx="172706" cy="172706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147" name="Google Shape;147;p1"/>
            <p:cNvSpPr/>
            <p:nvPr/>
          </p:nvSpPr>
          <p:spPr>
            <a:xfrm>
              <a:off x="17363672" y="3778595"/>
              <a:ext cx="692785" cy="935990"/>
            </a:xfrm>
            <a:custGeom>
              <a:avLst/>
              <a:gdLst/>
              <a:ahLst/>
              <a:cxnLst/>
              <a:rect l="l" t="t" r="r" b="b"/>
              <a:pathLst>
                <a:path w="692784" h="935989" extrusionOk="0">
                  <a:moveTo>
                    <a:pt x="687717" y="0"/>
                  </a:moveTo>
                  <a:lnTo>
                    <a:pt x="338513" y="0"/>
                  </a:lnTo>
                  <a:lnTo>
                    <a:pt x="333466" y="5036"/>
                  </a:lnTo>
                  <a:lnTo>
                    <a:pt x="333466" y="17475"/>
                  </a:lnTo>
                  <a:lnTo>
                    <a:pt x="338513" y="22522"/>
                  </a:lnTo>
                  <a:lnTo>
                    <a:pt x="670241" y="22522"/>
                  </a:lnTo>
                  <a:lnTo>
                    <a:pt x="670241" y="912851"/>
                  </a:lnTo>
                  <a:lnTo>
                    <a:pt x="5036" y="912851"/>
                  </a:lnTo>
                  <a:lnTo>
                    <a:pt x="0" y="917898"/>
                  </a:lnTo>
                  <a:lnTo>
                    <a:pt x="0" y="930327"/>
                  </a:lnTo>
                  <a:lnTo>
                    <a:pt x="5036" y="935374"/>
                  </a:lnTo>
                  <a:lnTo>
                    <a:pt x="681497" y="935374"/>
                  </a:lnTo>
                  <a:lnTo>
                    <a:pt x="687717" y="935374"/>
                  </a:lnTo>
                  <a:lnTo>
                    <a:pt x="692764" y="930327"/>
                  </a:lnTo>
                  <a:lnTo>
                    <a:pt x="692764" y="5036"/>
                  </a:lnTo>
                  <a:lnTo>
                    <a:pt x="687717" y="0"/>
                  </a:lnTo>
                  <a:close/>
                </a:path>
              </a:pathLst>
            </a:custGeom>
            <a:solidFill>
              <a:srgbClr val="9FC4FF"/>
            </a:solidFill>
            <a:ln>
              <a:noFill/>
            </a:ln>
          </p:spPr>
          <p:txBody>
            <a:bodyPr spcFirstLastPara="1" wrap="square" lIns="0" tIns="0" rIns="0" bIns="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092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pic>
          <p:nvPicPr>
            <p:cNvPr id="148" name="Google Shape;148;p1"/>
            <p:cNvPicPr preferRelativeResize="0"/>
            <p:nvPr/>
          </p:nvPicPr>
          <p:blipFill rotWithShape="1">
            <a:blip r:embed="rId15">
              <a:alphaModFix/>
            </a:blip>
            <a:srcRect/>
            <a:stretch/>
          </p:blipFill>
          <p:spPr>
            <a:xfrm>
              <a:off x="16927703" y="5204291"/>
              <a:ext cx="1443873" cy="1478342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149" name="Google Shape;149;p1"/>
            <p:cNvPicPr preferRelativeResize="0"/>
            <p:nvPr/>
          </p:nvPicPr>
          <p:blipFill rotWithShape="1">
            <a:blip r:embed="rId16">
              <a:alphaModFix/>
            </a:blip>
            <a:srcRect/>
            <a:stretch/>
          </p:blipFill>
          <p:spPr>
            <a:xfrm>
              <a:off x="17837063" y="5286330"/>
              <a:ext cx="82897" cy="82887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150" name="Google Shape;150;p1"/>
            <p:cNvPicPr preferRelativeResize="0"/>
            <p:nvPr/>
          </p:nvPicPr>
          <p:blipFill rotWithShape="1">
            <a:blip r:embed="rId17">
              <a:alphaModFix/>
            </a:blip>
            <a:srcRect/>
            <a:stretch/>
          </p:blipFill>
          <p:spPr>
            <a:xfrm>
              <a:off x="18002063" y="5286330"/>
              <a:ext cx="82897" cy="82887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151" name="Google Shape;151;p1"/>
            <p:cNvPicPr preferRelativeResize="0"/>
            <p:nvPr/>
          </p:nvPicPr>
          <p:blipFill rotWithShape="1">
            <a:blip r:embed="rId17">
              <a:alphaModFix/>
            </a:blip>
            <a:srcRect/>
            <a:stretch/>
          </p:blipFill>
          <p:spPr>
            <a:xfrm>
              <a:off x="18167062" y="5286330"/>
              <a:ext cx="82897" cy="82887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152" name="Google Shape;152;p1"/>
            <p:cNvSpPr/>
            <p:nvPr/>
          </p:nvSpPr>
          <p:spPr>
            <a:xfrm>
              <a:off x="17004634" y="5536746"/>
              <a:ext cx="443230" cy="487045"/>
            </a:xfrm>
            <a:custGeom>
              <a:avLst/>
              <a:gdLst/>
              <a:ahLst/>
              <a:cxnLst/>
              <a:rect l="l" t="t" r="r" b="b"/>
              <a:pathLst>
                <a:path w="443230" h="487045" extrusionOk="0">
                  <a:moveTo>
                    <a:pt x="221490" y="0"/>
                  </a:moveTo>
                  <a:lnTo>
                    <a:pt x="176853" y="4499"/>
                  </a:lnTo>
                  <a:lnTo>
                    <a:pt x="135278" y="17405"/>
                  </a:lnTo>
                  <a:lnTo>
                    <a:pt x="97655" y="37825"/>
                  </a:lnTo>
                  <a:lnTo>
                    <a:pt x="64874" y="64871"/>
                  </a:lnTo>
                  <a:lnTo>
                    <a:pt x="37828" y="97650"/>
                  </a:lnTo>
                  <a:lnTo>
                    <a:pt x="17406" y="135274"/>
                  </a:lnTo>
                  <a:lnTo>
                    <a:pt x="4500" y="176850"/>
                  </a:lnTo>
                  <a:lnTo>
                    <a:pt x="0" y="221490"/>
                  </a:lnTo>
                  <a:lnTo>
                    <a:pt x="0" y="265531"/>
                  </a:lnTo>
                  <a:lnTo>
                    <a:pt x="4500" y="310167"/>
                  </a:lnTo>
                  <a:lnTo>
                    <a:pt x="17406" y="351743"/>
                  </a:lnTo>
                  <a:lnTo>
                    <a:pt x="37828" y="389366"/>
                  </a:lnTo>
                  <a:lnTo>
                    <a:pt x="64874" y="422146"/>
                  </a:lnTo>
                  <a:lnTo>
                    <a:pt x="97655" y="449193"/>
                  </a:lnTo>
                  <a:lnTo>
                    <a:pt x="135278" y="469615"/>
                  </a:lnTo>
                  <a:lnTo>
                    <a:pt x="176853" y="482521"/>
                  </a:lnTo>
                  <a:lnTo>
                    <a:pt x="221490" y="487021"/>
                  </a:lnTo>
                  <a:lnTo>
                    <a:pt x="266130" y="482521"/>
                  </a:lnTo>
                  <a:lnTo>
                    <a:pt x="307707" y="469615"/>
                  </a:lnTo>
                  <a:lnTo>
                    <a:pt x="345330" y="449193"/>
                  </a:lnTo>
                  <a:lnTo>
                    <a:pt x="378110" y="422146"/>
                  </a:lnTo>
                  <a:lnTo>
                    <a:pt x="405155" y="389366"/>
                  </a:lnTo>
                  <a:lnTo>
                    <a:pt x="425576" y="351743"/>
                  </a:lnTo>
                  <a:lnTo>
                    <a:pt x="438481" y="310167"/>
                  </a:lnTo>
                  <a:lnTo>
                    <a:pt x="442981" y="265531"/>
                  </a:lnTo>
                  <a:lnTo>
                    <a:pt x="442981" y="221490"/>
                  </a:lnTo>
                  <a:lnTo>
                    <a:pt x="438481" y="176850"/>
                  </a:lnTo>
                  <a:lnTo>
                    <a:pt x="425576" y="135274"/>
                  </a:lnTo>
                  <a:lnTo>
                    <a:pt x="405155" y="97650"/>
                  </a:lnTo>
                  <a:lnTo>
                    <a:pt x="378110" y="64871"/>
                  </a:lnTo>
                  <a:lnTo>
                    <a:pt x="345330" y="37825"/>
                  </a:lnTo>
                  <a:lnTo>
                    <a:pt x="307707" y="17405"/>
                  </a:lnTo>
                  <a:lnTo>
                    <a:pt x="266130" y="4499"/>
                  </a:lnTo>
                  <a:lnTo>
                    <a:pt x="221490" y="0"/>
                  </a:lnTo>
                  <a:close/>
                </a:path>
              </a:pathLst>
            </a:custGeom>
            <a:solidFill>
              <a:srgbClr val="FFFFFF">
                <a:alpha val="72157"/>
              </a:srgbClr>
            </a:solidFill>
            <a:ln>
              <a:noFill/>
            </a:ln>
          </p:spPr>
          <p:txBody>
            <a:bodyPr spcFirstLastPara="1" wrap="square" lIns="0" tIns="0" rIns="0" bIns="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092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pic>
          <p:nvPicPr>
            <p:cNvPr id="153" name="Google Shape;153;p1"/>
            <p:cNvPicPr preferRelativeResize="0"/>
            <p:nvPr/>
          </p:nvPicPr>
          <p:blipFill rotWithShape="1">
            <a:blip r:embed="rId18">
              <a:alphaModFix/>
            </a:blip>
            <a:srcRect/>
            <a:stretch/>
          </p:blipFill>
          <p:spPr>
            <a:xfrm>
              <a:off x="17171823" y="5730343"/>
              <a:ext cx="101839" cy="207553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154" name="Google Shape;154;p1"/>
            <p:cNvPicPr preferRelativeResize="0"/>
            <p:nvPr/>
          </p:nvPicPr>
          <p:blipFill rotWithShape="1">
            <a:blip r:embed="rId19">
              <a:alphaModFix/>
            </a:blip>
            <a:srcRect/>
            <a:stretch/>
          </p:blipFill>
          <p:spPr>
            <a:xfrm>
              <a:off x="17175628" y="5606748"/>
              <a:ext cx="94227" cy="94217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155" name="Google Shape;155;p1"/>
            <p:cNvSpPr/>
            <p:nvPr/>
          </p:nvSpPr>
          <p:spPr>
            <a:xfrm>
              <a:off x="17004627" y="5642209"/>
              <a:ext cx="1286510" cy="912494"/>
            </a:xfrm>
            <a:custGeom>
              <a:avLst/>
              <a:gdLst/>
              <a:ahLst/>
              <a:cxnLst/>
              <a:rect l="l" t="t" r="r" b="b"/>
              <a:pathLst>
                <a:path w="1286509" h="912495" extrusionOk="0">
                  <a:moveTo>
                    <a:pt x="1273683" y="690867"/>
                  </a:moveTo>
                  <a:lnTo>
                    <a:pt x="1269187" y="646277"/>
                  </a:lnTo>
                  <a:lnTo>
                    <a:pt x="1256296" y="604748"/>
                  </a:lnTo>
                  <a:lnTo>
                    <a:pt x="1235900" y="567182"/>
                  </a:lnTo>
                  <a:lnTo>
                    <a:pt x="1208887" y="534428"/>
                  </a:lnTo>
                  <a:lnTo>
                    <a:pt x="1176147" y="507415"/>
                  </a:lnTo>
                  <a:lnTo>
                    <a:pt x="1138567" y="487019"/>
                  </a:lnTo>
                  <a:lnTo>
                    <a:pt x="1097051" y="474129"/>
                  </a:lnTo>
                  <a:lnTo>
                    <a:pt x="1052461" y="469633"/>
                  </a:lnTo>
                  <a:lnTo>
                    <a:pt x="221221" y="469633"/>
                  </a:lnTo>
                  <a:lnTo>
                    <a:pt x="176644" y="474129"/>
                  </a:lnTo>
                  <a:lnTo>
                    <a:pt x="135115" y="487019"/>
                  </a:lnTo>
                  <a:lnTo>
                    <a:pt x="97536" y="507415"/>
                  </a:lnTo>
                  <a:lnTo>
                    <a:pt x="64795" y="534428"/>
                  </a:lnTo>
                  <a:lnTo>
                    <a:pt x="37782" y="567182"/>
                  </a:lnTo>
                  <a:lnTo>
                    <a:pt x="17386" y="604748"/>
                  </a:lnTo>
                  <a:lnTo>
                    <a:pt x="4495" y="646277"/>
                  </a:lnTo>
                  <a:lnTo>
                    <a:pt x="0" y="690867"/>
                  </a:lnTo>
                  <a:lnTo>
                    <a:pt x="4495" y="735457"/>
                  </a:lnTo>
                  <a:lnTo>
                    <a:pt x="17386" y="776973"/>
                  </a:lnTo>
                  <a:lnTo>
                    <a:pt x="37782" y="814552"/>
                  </a:lnTo>
                  <a:lnTo>
                    <a:pt x="64795" y="847293"/>
                  </a:lnTo>
                  <a:lnTo>
                    <a:pt x="97536" y="874306"/>
                  </a:lnTo>
                  <a:lnTo>
                    <a:pt x="135115" y="894702"/>
                  </a:lnTo>
                  <a:lnTo>
                    <a:pt x="176644" y="907592"/>
                  </a:lnTo>
                  <a:lnTo>
                    <a:pt x="221221" y="912088"/>
                  </a:lnTo>
                  <a:lnTo>
                    <a:pt x="1052461" y="912088"/>
                  </a:lnTo>
                  <a:lnTo>
                    <a:pt x="1097051" y="907592"/>
                  </a:lnTo>
                  <a:lnTo>
                    <a:pt x="1138567" y="894702"/>
                  </a:lnTo>
                  <a:lnTo>
                    <a:pt x="1176147" y="874306"/>
                  </a:lnTo>
                  <a:lnTo>
                    <a:pt x="1208887" y="847293"/>
                  </a:lnTo>
                  <a:lnTo>
                    <a:pt x="1235900" y="814552"/>
                  </a:lnTo>
                  <a:lnTo>
                    <a:pt x="1256296" y="776973"/>
                  </a:lnTo>
                  <a:lnTo>
                    <a:pt x="1269187" y="735457"/>
                  </a:lnTo>
                  <a:lnTo>
                    <a:pt x="1273683" y="690867"/>
                  </a:lnTo>
                  <a:close/>
                </a:path>
                <a:path w="1286509" h="912495" extrusionOk="0">
                  <a:moveTo>
                    <a:pt x="1286205" y="347776"/>
                  </a:moveTo>
                  <a:lnTo>
                    <a:pt x="1284325" y="338455"/>
                  </a:lnTo>
                  <a:lnTo>
                    <a:pt x="1279182" y="330835"/>
                  </a:lnTo>
                  <a:lnTo>
                    <a:pt x="1271574" y="325704"/>
                  </a:lnTo>
                  <a:lnTo>
                    <a:pt x="1262240" y="323811"/>
                  </a:lnTo>
                  <a:lnTo>
                    <a:pt x="556323" y="323811"/>
                  </a:lnTo>
                  <a:lnTo>
                    <a:pt x="546989" y="325704"/>
                  </a:lnTo>
                  <a:lnTo>
                    <a:pt x="539381" y="330835"/>
                  </a:lnTo>
                  <a:lnTo>
                    <a:pt x="534238" y="338455"/>
                  </a:lnTo>
                  <a:lnTo>
                    <a:pt x="532358" y="347776"/>
                  </a:lnTo>
                  <a:lnTo>
                    <a:pt x="534238" y="357098"/>
                  </a:lnTo>
                  <a:lnTo>
                    <a:pt x="539381" y="364718"/>
                  </a:lnTo>
                  <a:lnTo>
                    <a:pt x="546989" y="369862"/>
                  </a:lnTo>
                  <a:lnTo>
                    <a:pt x="556323" y="371741"/>
                  </a:lnTo>
                  <a:lnTo>
                    <a:pt x="1262240" y="371741"/>
                  </a:lnTo>
                  <a:lnTo>
                    <a:pt x="1271574" y="369862"/>
                  </a:lnTo>
                  <a:lnTo>
                    <a:pt x="1279182" y="364718"/>
                  </a:lnTo>
                  <a:lnTo>
                    <a:pt x="1284325" y="357098"/>
                  </a:lnTo>
                  <a:lnTo>
                    <a:pt x="1286205" y="347776"/>
                  </a:lnTo>
                  <a:close/>
                </a:path>
                <a:path w="1286509" h="912495" extrusionOk="0">
                  <a:moveTo>
                    <a:pt x="1286205" y="185864"/>
                  </a:moveTo>
                  <a:lnTo>
                    <a:pt x="1284325" y="176542"/>
                  </a:lnTo>
                  <a:lnTo>
                    <a:pt x="1279182" y="168922"/>
                  </a:lnTo>
                  <a:lnTo>
                    <a:pt x="1271574" y="163791"/>
                  </a:lnTo>
                  <a:lnTo>
                    <a:pt x="1262240" y="161912"/>
                  </a:lnTo>
                  <a:lnTo>
                    <a:pt x="556323" y="161912"/>
                  </a:lnTo>
                  <a:lnTo>
                    <a:pt x="546989" y="163791"/>
                  </a:lnTo>
                  <a:lnTo>
                    <a:pt x="539381" y="168922"/>
                  </a:lnTo>
                  <a:lnTo>
                    <a:pt x="534238" y="176542"/>
                  </a:lnTo>
                  <a:lnTo>
                    <a:pt x="532358" y="185864"/>
                  </a:lnTo>
                  <a:lnTo>
                    <a:pt x="534238" y="195199"/>
                  </a:lnTo>
                  <a:lnTo>
                    <a:pt x="539381" y="202806"/>
                  </a:lnTo>
                  <a:lnTo>
                    <a:pt x="546989" y="207949"/>
                  </a:lnTo>
                  <a:lnTo>
                    <a:pt x="556323" y="209829"/>
                  </a:lnTo>
                  <a:lnTo>
                    <a:pt x="1262240" y="209829"/>
                  </a:lnTo>
                  <a:lnTo>
                    <a:pt x="1271574" y="207949"/>
                  </a:lnTo>
                  <a:lnTo>
                    <a:pt x="1279182" y="202806"/>
                  </a:lnTo>
                  <a:lnTo>
                    <a:pt x="1284325" y="195199"/>
                  </a:lnTo>
                  <a:lnTo>
                    <a:pt x="1286205" y="185864"/>
                  </a:lnTo>
                  <a:close/>
                </a:path>
                <a:path w="1286509" h="912495" extrusionOk="0">
                  <a:moveTo>
                    <a:pt x="1286205" y="23964"/>
                  </a:moveTo>
                  <a:lnTo>
                    <a:pt x="1284325" y="14630"/>
                  </a:lnTo>
                  <a:lnTo>
                    <a:pt x="1279182" y="7023"/>
                  </a:lnTo>
                  <a:lnTo>
                    <a:pt x="1271574" y="1879"/>
                  </a:lnTo>
                  <a:lnTo>
                    <a:pt x="1262240" y="0"/>
                  </a:lnTo>
                  <a:lnTo>
                    <a:pt x="556323" y="0"/>
                  </a:lnTo>
                  <a:lnTo>
                    <a:pt x="546989" y="1879"/>
                  </a:lnTo>
                  <a:lnTo>
                    <a:pt x="539381" y="7023"/>
                  </a:lnTo>
                  <a:lnTo>
                    <a:pt x="534238" y="14630"/>
                  </a:lnTo>
                  <a:lnTo>
                    <a:pt x="532358" y="23964"/>
                  </a:lnTo>
                  <a:lnTo>
                    <a:pt x="534238" y="33286"/>
                  </a:lnTo>
                  <a:lnTo>
                    <a:pt x="539381" y="40906"/>
                  </a:lnTo>
                  <a:lnTo>
                    <a:pt x="546989" y="46037"/>
                  </a:lnTo>
                  <a:lnTo>
                    <a:pt x="556323" y="47917"/>
                  </a:lnTo>
                  <a:lnTo>
                    <a:pt x="1262240" y="47917"/>
                  </a:lnTo>
                  <a:lnTo>
                    <a:pt x="1271574" y="46037"/>
                  </a:lnTo>
                  <a:lnTo>
                    <a:pt x="1279182" y="40906"/>
                  </a:lnTo>
                  <a:lnTo>
                    <a:pt x="1284325" y="33286"/>
                  </a:lnTo>
                  <a:lnTo>
                    <a:pt x="1286205" y="23964"/>
                  </a:lnTo>
                  <a:close/>
                </a:path>
              </a:pathLst>
            </a:custGeom>
            <a:solidFill>
              <a:srgbClr val="FFFFFF">
                <a:alpha val="72157"/>
              </a:srgbClr>
            </a:solidFill>
            <a:ln>
              <a:noFill/>
            </a:ln>
          </p:spPr>
          <p:txBody>
            <a:bodyPr spcFirstLastPara="1" wrap="square" lIns="0" tIns="0" rIns="0" bIns="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092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pic>
          <p:nvPicPr>
            <p:cNvPr id="156" name="Google Shape;156;p1"/>
            <p:cNvPicPr preferRelativeResize="0"/>
            <p:nvPr/>
          </p:nvPicPr>
          <p:blipFill rotWithShape="1">
            <a:blip r:embed="rId20">
              <a:alphaModFix/>
            </a:blip>
            <a:srcRect/>
            <a:stretch/>
          </p:blipFill>
          <p:spPr>
            <a:xfrm>
              <a:off x="16188612" y="5455575"/>
              <a:ext cx="162340" cy="16234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157" name="Google Shape;157;p1"/>
            <p:cNvSpPr/>
            <p:nvPr/>
          </p:nvSpPr>
          <p:spPr>
            <a:xfrm>
              <a:off x="16393262" y="5465514"/>
              <a:ext cx="441325" cy="153035"/>
            </a:xfrm>
            <a:custGeom>
              <a:avLst/>
              <a:gdLst/>
              <a:ahLst/>
              <a:cxnLst/>
              <a:rect l="l" t="t" r="r" b="b"/>
              <a:pathLst>
                <a:path w="441325" h="153035" extrusionOk="0">
                  <a:moveTo>
                    <a:pt x="440944" y="133197"/>
                  </a:moveTo>
                  <a:lnTo>
                    <a:pt x="439432" y="125717"/>
                  </a:lnTo>
                  <a:lnTo>
                    <a:pt x="435317" y="119608"/>
                  </a:lnTo>
                  <a:lnTo>
                    <a:pt x="429209" y="115493"/>
                  </a:lnTo>
                  <a:lnTo>
                    <a:pt x="421728" y="113982"/>
                  </a:lnTo>
                  <a:lnTo>
                    <a:pt x="19202" y="113982"/>
                  </a:lnTo>
                  <a:lnTo>
                    <a:pt x="11734" y="115493"/>
                  </a:lnTo>
                  <a:lnTo>
                    <a:pt x="5626" y="119608"/>
                  </a:lnTo>
                  <a:lnTo>
                    <a:pt x="1511" y="125717"/>
                  </a:lnTo>
                  <a:lnTo>
                    <a:pt x="0" y="133197"/>
                  </a:lnTo>
                  <a:lnTo>
                    <a:pt x="1511" y="140665"/>
                  </a:lnTo>
                  <a:lnTo>
                    <a:pt x="5626" y="146773"/>
                  </a:lnTo>
                  <a:lnTo>
                    <a:pt x="11734" y="150901"/>
                  </a:lnTo>
                  <a:lnTo>
                    <a:pt x="19202" y="152412"/>
                  </a:lnTo>
                  <a:lnTo>
                    <a:pt x="421728" y="152412"/>
                  </a:lnTo>
                  <a:lnTo>
                    <a:pt x="429209" y="150901"/>
                  </a:lnTo>
                  <a:lnTo>
                    <a:pt x="435317" y="146773"/>
                  </a:lnTo>
                  <a:lnTo>
                    <a:pt x="439432" y="140665"/>
                  </a:lnTo>
                  <a:lnTo>
                    <a:pt x="440944" y="133197"/>
                  </a:lnTo>
                  <a:close/>
                </a:path>
                <a:path w="441325" h="153035" extrusionOk="0">
                  <a:moveTo>
                    <a:pt x="440944" y="19215"/>
                  </a:moveTo>
                  <a:lnTo>
                    <a:pt x="439432" y="11734"/>
                  </a:lnTo>
                  <a:lnTo>
                    <a:pt x="435317" y="5626"/>
                  </a:lnTo>
                  <a:lnTo>
                    <a:pt x="429209" y="1511"/>
                  </a:lnTo>
                  <a:lnTo>
                    <a:pt x="421728" y="0"/>
                  </a:lnTo>
                  <a:lnTo>
                    <a:pt x="19202" y="0"/>
                  </a:lnTo>
                  <a:lnTo>
                    <a:pt x="11734" y="1511"/>
                  </a:lnTo>
                  <a:lnTo>
                    <a:pt x="5626" y="5626"/>
                  </a:lnTo>
                  <a:lnTo>
                    <a:pt x="1511" y="11734"/>
                  </a:lnTo>
                  <a:lnTo>
                    <a:pt x="0" y="19215"/>
                  </a:lnTo>
                  <a:lnTo>
                    <a:pt x="1511" y="26682"/>
                  </a:lnTo>
                  <a:lnTo>
                    <a:pt x="5626" y="32791"/>
                  </a:lnTo>
                  <a:lnTo>
                    <a:pt x="11734" y="36918"/>
                  </a:lnTo>
                  <a:lnTo>
                    <a:pt x="19202" y="38417"/>
                  </a:lnTo>
                  <a:lnTo>
                    <a:pt x="421728" y="38417"/>
                  </a:lnTo>
                  <a:lnTo>
                    <a:pt x="429209" y="36918"/>
                  </a:lnTo>
                  <a:lnTo>
                    <a:pt x="435317" y="32791"/>
                  </a:lnTo>
                  <a:lnTo>
                    <a:pt x="439432" y="26682"/>
                  </a:lnTo>
                  <a:lnTo>
                    <a:pt x="440944" y="19215"/>
                  </a:lnTo>
                  <a:close/>
                </a:path>
              </a:pathLst>
            </a:custGeom>
            <a:solidFill>
              <a:srgbClr val="FBAA22"/>
            </a:solidFill>
            <a:ln>
              <a:noFill/>
            </a:ln>
          </p:spPr>
          <p:txBody>
            <a:bodyPr spcFirstLastPara="1" wrap="square" lIns="0" tIns="0" rIns="0" bIns="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092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pic>
          <p:nvPicPr>
            <p:cNvPr id="158" name="Google Shape;158;p1"/>
            <p:cNvPicPr preferRelativeResize="0"/>
            <p:nvPr/>
          </p:nvPicPr>
          <p:blipFill rotWithShape="1">
            <a:blip r:embed="rId21">
              <a:alphaModFix/>
            </a:blip>
            <a:srcRect/>
            <a:stretch/>
          </p:blipFill>
          <p:spPr>
            <a:xfrm>
              <a:off x="16188612" y="5730347"/>
              <a:ext cx="162340" cy="16234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159" name="Google Shape;159;p1"/>
            <p:cNvSpPr/>
            <p:nvPr/>
          </p:nvSpPr>
          <p:spPr>
            <a:xfrm>
              <a:off x="16393262" y="5735313"/>
              <a:ext cx="441325" cy="153035"/>
            </a:xfrm>
            <a:custGeom>
              <a:avLst/>
              <a:gdLst/>
              <a:ahLst/>
              <a:cxnLst/>
              <a:rect l="l" t="t" r="r" b="b"/>
              <a:pathLst>
                <a:path w="441325" h="153035" extrusionOk="0">
                  <a:moveTo>
                    <a:pt x="440944" y="133197"/>
                  </a:moveTo>
                  <a:lnTo>
                    <a:pt x="439432" y="125730"/>
                  </a:lnTo>
                  <a:lnTo>
                    <a:pt x="435317" y="119621"/>
                  </a:lnTo>
                  <a:lnTo>
                    <a:pt x="429209" y="115493"/>
                  </a:lnTo>
                  <a:lnTo>
                    <a:pt x="421728" y="113982"/>
                  </a:lnTo>
                  <a:lnTo>
                    <a:pt x="19202" y="113982"/>
                  </a:lnTo>
                  <a:lnTo>
                    <a:pt x="11734" y="115493"/>
                  </a:lnTo>
                  <a:lnTo>
                    <a:pt x="5626" y="119621"/>
                  </a:lnTo>
                  <a:lnTo>
                    <a:pt x="1511" y="125730"/>
                  </a:lnTo>
                  <a:lnTo>
                    <a:pt x="0" y="133197"/>
                  </a:lnTo>
                  <a:lnTo>
                    <a:pt x="1511" y="140677"/>
                  </a:lnTo>
                  <a:lnTo>
                    <a:pt x="5626" y="146786"/>
                  </a:lnTo>
                  <a:lnTo>
                    <a:pt x="11734" y="150901"/>
                  </a:lnTo>
                  <a:lnTo>
                    <a:pt x="19202" y="152412"/>
                  </a:lnTo>
                  <a:lnTo>
                    <a:pt x="421728" y="152412"/>
                  </a:lnTo>
                  <a:lnTo>
                    <a:pt x="429209" y="150901"/>
                  </a:lnTo>
                  <a:lnTo>
                    <a:pt x="435317" y="146786"/>
                  </a:lnTo>
                  <a:lnTo>
                    <a:pt x="439432" y="140677"/>
                  </a:lnTo>
                  <a:lnTo>
                    <a:pt x="440944" y="133197"/>
                  </a:lnTo>
                  <a:close/>
                </a:path>
                <a:path w="441325" h="153035" extrusionOk="0">
                  <a:moveTo>
                    <a:pt x="440944" y="19215"/>
                  </a:moveTo>
                  <a:lnTo>
                    <a:pt x="439432" y="11734"/>
                  </a:lnTo>
                  <a:lnTo>
                    <a:pt x="435317" y="5626"/>
                  </a:lnTo>
                  <a:lnTo>
                    <a:pt x="429209" y="1511"/>
                  </a:lnTo>
                  <a:lnTo>
                    <a:pt x="421728" y="0"/>
                  </a:lnTo>
                  <a:lnTo>
                    <a:pt x="19202" y="0"/>
                  </a:lnTo>
                  <a:lnTo>
                    <a:pt x="11734" y="1511"/>
                  </a:lnTo>
                  <a:lnTo>
                    <a:pt x="5626" y="5626"/>
                  </a:lnTo>
                  <a:lnTo>
                    <a:pt x="1511" y="11734"/>
                  </a:lnTo>
                  <a:lnTo>
                    <a:pt x="0" y="19215"/>
                  </a:lnTo>
                  <a:lnTo>
                    <a:pt x="1511" y="26695"/>
                  </a:lnTo>
                  <a:lnTo>
                    <a:pt x="5626" y="32804"/>
                  </a:lnTo>
                  <a:lnTo>
                    <a:pt x="11734" y="36918"/>
                  </a:lnTo>
                  <a:lnTo>
                    <a:pt x="19202" y="38430"/>
                  </a:lnTo>
                  <a:lnTo>
                    <a:pt x="421728" y="38430"/>
                  </a:lnTo>
                  <a:lnTo>
                    <a:pt x="429209" y="36918"/>
                  </a:lnTo>
                  <a:lnTo>
                    <a:pt x="435317" y="32804"/>
                  </a:lnTo>
                  <a:lnTo>
                    <a:pt x="439432" y="26695"/>
                  </a:lnTo>
                  <a:lnTo>
                    <a:pt x="440944" y="19215"/>
                  </a:lnTo>
                  <a:close/>
                </a:path>
              </a:pathLst>
            </a:custGeom>
            <a:solidFill>
              <a:srgbClr val="FFDF89"/>
            </a:solidFill>
            <a:ln>
              <a:noFill/>
            </a:ln>
          </p:spPr>
          <p:txBody>
            <a:bodyPr spcFirstLastPara="1" wrap="square" lIns="0" tIns="0" rIns="0" bIns="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092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pic>
          <p:nvPicPr>
            <p:cNvPr id="160" name="Google Shape;160;p1"/>
            <p:cNvPicPr preferRelativeResize="0"/>
            <p:nvPr/>
          </p:nvPicPr>
          <p:blipFill rotWithShape="1">
            <a:blip r:embed="rId22">
              <a:alphaModFix/>
            </a:blip>
            <a:srcRect/>
            <a:stretch/>
          </p:blipFill>
          <p:spPr>
            <a:xfrm>
              <a:off x="13826374" y="5170868"/>
              <a:ext cx="1164564" cy="691937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161" name="Google Shape;161;p1"/>
            <p:cNvSpPr/>
            <p:nvPr/>
          </p:nvSpPr>
          <p:spPr>
            <a:xfrm>
              <a:off x="13905541" y="5220675"/>
              <a:ext cx="1007110" cy="592455"/>
            </a:xfrm>
            <a:custGeom>
              <a:avLst/>
              <a:gdLst/>
              <a:ahLst/>
              <a:cxnLst/>
              <a:rect l="l" t="t" r="r" b="b"/>
              <a:pathLst>
                <a:path w="1007109" h="592454" extrusionOk="0">
                  <a:moveTo>
                    <a:pt x="92153" y="0"/>
                  </a:moveTo>
                  <a:lnTo>
                    <a:pt x="83866" y="1512"/>
                  </a:lnTo>
                  <a:lnTo>
                    <a:pt x="84124" y="1512"/>
                  </a:lnTo>
                  <a:lnTo>
                    <a:pt x="77549" y="5440"/>
                  </a:lnTo>
                  <a:lnTo>
                    <a:pt x="63343" y="72002"/>
                  </a:lnTo>
                  <a:lnTo>
                    <a:pt x="51979" y="160065"/>
                  </a:lnTo>
                  <a:lnTo>
                    <a:pt x="45131" y="213436"/>
                  </a:lnTo>
                  <a:lnTo>
                    <a:pt x="37781" y="270992"/>
                  </a:lnTo>
                  <a:lnTo>
                    <a:pt x="30135" y="331202"/>
                  </a:lnTo>
                  <a:lnTo>
                    <a:pt x="22400" y="392534"/>
                  </a:lnTo>
                  <a:lnTo>
                    <a:pt x="14784" y="453457"/>
                  </a:lnTo>
                  <a:lnTo>
                    <a:pt x="7492" y="512440"/>
                  </a:lnTo>
                  <a:lnTo>
                    <a:pt x="228" y="572097"/>
                  </a:lnTo>
                  <a:lnTo>
                    <a:pt x="164" y="572625"/>
                  </a:lnTo>
                  <a:lnTo>
                    <a:pt x="85" y="573273"/>
                  </a:lnTo>
                  <a:lnTo>
                    <a:pt x="0" y="574568"/>
                  </a:lnTo>
                  <a:lnTo>
                    <a:pt x="2104" y="580830"/>
                  </a:lnTo>
                  <a:lnTo>
                    <a:pt x="10836" y="589940"/>
                  </a:lnTo>
                  <a:lnTo>
                    <a:pt x="16606" y="592379"/>
                  </a:lnTo>
                  <a:lnTo>
                    <a:pt x="23485" y="592379"/>
                  </a:lnTo>
                  <a:lnTo>
                    <a:pt x="210201" y="579416"/>
                  </a:lnTo>
                  <a:lnTo>
                    <a:pt x="20648" y="579416"/>
                  </a:lnTo>
                  <a:lnTo>
                    <a:pt x="17999" y="578422"/>
                  </a:lnTo>
                  <a:lnTo>
                    <a:pt x="14292" y="574568"/>
                  </a:lnTo>
                  <a:lnTo>
                    <a:pt x="13465" y="572097"/>
                  </a:lnTo>
                  <a:lnTo>
                    <a:pt x="20528" y="514027"/>
                  </a:lnTo>
                  <a:lnTo>
                    <a:pt x="27820" y="455061"/>
                  </a:lnTo>
                  <a:lnTo>
                    <a:pt x="35436" y="394153"/>
                  </a:lnTo>
                  <a:lnTo>
                    <a:pt x="43170" y="332836"/>
                  </a:lnTo>
                  <a:lnTo>
                    <a:pt x="50816" y="272639"/>
                  </a:lnTo>
                  <a:lnTo>
                    <a:pt x="58166" y="215095"/>
                  </a:lnTo>
                  <a:lnTo>
                    <a:pt x="71151" y="114089"/>
                  </a:lnTo>
                  <a:lnTo>
                    <a:pt x="82668" y="25189"/>
                  </a:lnTo>
                  <a:lnTo>
                    <a:pt x="82765" y="24440"/>
                  </a:lnTo>
                  <a:lnTo>
                    <a:pt x="82869" y="23635"/>
                  </a:lnTo>
                  <a:lnTo>
                    <a:pt x="82979" y="22786"/>
                  </a:lnTo>
                  <a:lnTo>
                    <a:pt x="83094" y="21900"/>
                  </a:lnTo>
                  <a:lnTo>
                    <a:pt x="83212" y="20987"/>
                  </a:lnTo>
                  <a:lnTo>
                    <a:pt x="83333" y="20057"/>
                  </a:lnTo>
                  <a:lnTo>
                    <a:pt x="83455" y="19120"/>
                  </a:lnTo>
                  <a:lnTo>
                    <a:pt x="83576" y="18184"/>
                  </a:lnTo>
                  <a:lnTo>
                    <a:pt x="83696" y="17260"/>
                  </a:lnTo>
                  <a:lnTo>
                    <a:pt x="83808" y="16397"/>
                  </a:lnTo>
                  <a:lnTo>
                    <a:pt x="87630" y="13140"/>
                  </a:lnTo>
                  <a:lnTo>
                    <a:pt x="935473" y="13140"/>
                  </a:lnTo>
                  <a:lnTo>
                    <a:pt x="92153" y="0"/>
                  </a:lnTo>
                  <a:close/>
                </a:path>
                <a:path w="1007109" h="592454" extrusionOk="0">
                  <a:moveTo>
                    <a:pt x="687810" y="549090"/>
                  </a:moveTo>
                  <a:lnTo>
                    <a:pt x="627417" y="549391"/>
                  </a:lnTo>
                  <a:lnTo>
                    <a:pt x="565263" y="550469"/>
                  </a:lnTo>
                  <a:lnTo>
                    <a:pt x="439282" y="554473"/>
                  </a:lnTo>
                  <a:lnTo>
                    <a:pt x="259660" y="563299"/>
                  </a:lnTo>
                  <a:lnTo>
                    <a:pt x="20648" y="579416"/>
                  </a:lnTo>
                  <a:lnTo>
                    <a:pt x="210201" y="579416"/>
                  </a:lnTo>
                  <a:lnTo>
                    <a:pt x="377592" y="570295"/>
                  </a:lnTo>
                  <a:lnTo>
                    <a:pt x="502304" y="565344"/>
                  </a:lnTo>
                  <a:lnTo>
                    <a:pt x="565165" y="563610"/>
                  </a:lnTo>
                  <a:lnTo>
                    <a:pt x="627161" y="562531"/>
                  </a:lnTo>
                  <a:lnTo>
                    <a:pt x="863902" y="562226"/>
                  </a:lnTo>
                  <a:lnTo>
                    <a:pt x="868376" y="557681"/>
                  </a:lnTo>
                  <a:lnTo>
                    <a:pt x="869827" y="554473"/>
                  </a:lnTo>
                  <a:lnTo>
                    <a:pt x="855605" y="554473"/>
                  </a:lnTo>
                  <a:lnTo>
                    <a:pt x="849397" y="554045"/>
                  </a:lnTo>
                  <a:lnTo>
                    <a:pt x="799702" y="551297"/>
                  </a:lnTo>
                  <a:lnTo>
                    <a:pt x="745539" y="549685"/>
                  </a:lnTo>
                  <a:lnTo>
                    <a:pt x="687810" y="549090"/>
                  </a:lnTo>
                  <a:close/>
                </a:path>
                <a:path w="1007109" h="592454" extrusionOk="0">
                  <a:moveTo>
                    <a:pt x="863902" y="562226"/>
                  </a:moveTo>
                  <a:lnTo>
                    <a:pt x="687390" y="562226"/>
                  </a:lnTo>
                  <a:lnTo>
                    <a:pt x="744952" y="562815"/>
                  </a:lnTo>
                  <a:lnTo>
                    <a:pt x="798944" y="564418"/>
                  </a:lnTo>
                  <a:lnTo>
                    <a:pt x="848465" y="567155"/>
                  </a:lnTo>
                  <a:lnTo>
                    <a:pt x="856259" y="566349"/>
                  </a:lnTo>
                  <a:lnTo>
                    <a:pt x="863085" y="563056"/>
                  </a:lnTo>
                  <a:lnTo>
                    <a:pt x="863902" y="562226"/>
                  </a:lnTo>
                  <a:close/>
                </a:path>
                <a:path w="1007109" h="592454" extrusionOk="0">
                  <a:moveTo>
                    <a:pt x="935473" y="13140"/>
                  </a:moveTo>
                  <a:lnTo>
                    <a:pt x="92248" y="13140"/>
                  </a:lnTo>
                  <a:lnTo>
                    <a:pt x="169862" y="13880"/>
                  </a:lnTo>
                  <a:lnTo>
                    <a:pt x="169710" y="13880"/>
                  </a:lnTo>
                  <a:lnTo>
                    <a:pt x="384612" y="16397"/>
                  </a:lnTo>
                  <a:lnTo>
                    <a:pt x="384379" y="16397"/>
                  </a:lnTo>
                  <a:lnTo>
                    <a:pt x="986828" y="27517"/>
                  </a:lnTo>
                  <a:lnTo>
                    <a:pt x="989404" y="28836"/>
                  </a:lnTo>
                  <a:lnTo>
                    <a:pt x="992639" y="33213"/>
                  </a:lnTo>
                  <a:lnTo>
                    <a:pt x="993062" y="35517"/>
                  </a:lnTo>
                  <a:lnTo>
                    <a:pt x="993131" y="35894"/>
                  </a:lnTo>
                  <a:lnTo>
                    <a:pt x="976432" y="96107"/>
                  </a:lnTo>
                  <a:lnTo>
                    <a:pt x="959877" y="157177"/>
                  </a:lnTo>
                  <a:lnTo>
                    <a:pt x="943186" y="219808"/>
                  </a:lnTo>
                  <a:lnTo>
                    <a:pt x="926791" y="282161"/>
                  </a:lnTo>
                  <a:lnTo>
                    <a:pt x="911123" y="342396"/>
                  </a:lnTo>
                  <a:lnTo>
                    <a:pt x="896615" y="398674"/>
                  </a:lnTo>
                  <a:lnTo>
                    <a:pt x="883699" y="449156"/>
                  </a:lnTo>
                  <a:lnTo>
                    <a:pt x="872807" y="492002"/>
                  </a:lnTo>
                  <a:lnTo>
                    <a:pt x="857844" y="551297"/>
                  </a:lnTo>
                  <a:lnTo>
                    <a:pt x="857774" y="551574"/>
                  </a:lnTo>
                  <a:lnTo>
                    <a:pt x="853628" y="554473"/>
                  </a:lnTo>
                  <a:lnTo>
                    <a:pt x="869827" y="554473"/>
                  </a:lnTo>
                  <a:lnTo>
                    <a:pt x="871564" y="550632"/>
                  </a:lnTo>
                  <a:lnTo>
                    <a:pt x="877112" y="528587"/>
                  </a:lnTo>
                  <a:lnTo>
                    <a:pt x="885544" y="495235"/>
                  </a:lnTo>
                  <a:lnTo>
                    <a:pt x="896430" y="452414"/>
                  </a:lnTo>
                  <a:lnTo>
                    <a:pt x="909337" y="401964"/>
                  </a:lnTo>
                  <a:lnTo>
                    <a:pt x="923835" y="345722"/>
                  </a:lnTo>
                  <a:lnTo>
                    <a:pt x="939491" y="285527"/>
                  </a:lnTo>
                  <a:lnTo>
                    <a:pt x="955874" y="223218"/>
                  </a:lnTo>
                  <a:lnTo>
                    <a:pt x="972552" y="160632"/>
                  </a:lnTo>
                  <a:lnTo>
                    <a:pt x="989094" y="99609"/>
                  </a:lnTo>
                  <a:lnTo>
                    <a:pt x="1005068" y="41988"/>
                  </a:lnTo>
                  <a:lnTo>
                    <a:pt x="1006879" y="35517"/>
                  </a:lnTo>
                  <a:lnTo>
                    <a:pt x="1005658" y="28836"/>
                  </a:lnTo>
                  <a:lnTo>
                    <a:pt x="1005633" y="28700"/>
                  </a:lnTo>
                  <a:lnTo>
                    <a:pt x="997550" y="17758"/>
                  </a:lnTo>
                  <a:lnTo>
                    <a:pt x="991246" y="14481"/>
                  </a:lnTo>
                  <a:lnTo>
                    <a:pt x="935473" y="13140"/>
                  </a:lnTo>
                  <a:close/>
                </a:path>
              </a:pathLst>
            </a:custGeom>
            <a:solidFill>
              <a:srgbClr val="FFFFFF">
                <a:alpha val="72941"/>
              </a:srgbClr>
            </a:solidFill>
            <a:ln>
              <a:noFill/>
            </a:ln>
          </p:spPr>
          <p:txBody>
            <a:bodyPr spcFirstLastPara="1" wrap="square" lIns="0" tIns="0" rIns="0" bIns="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092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62" name="Google Shape;162;p1"/>
            <p:cNvSpPr/>
            <p:nvPr/>
          </p:nvSpPr>
          <p:spPr>
            <a:xfrm>
              <a:off x="14012761" y="5293353"/>
              <a:ext cx="751205" cy="419734"/>
            </a:xfrm>
            <a:custGeom>
              <a:avLst/>
              <a:gdLst/>
              <a:ahLst/>
              <a:cxnLst/>
              <a:rect l="l" t="t" r="r" b="b"/>
              <a:pathLst>
                <a:path w="751205" h="419735" extrusionOk="0">
                  <a:moveTo>
                    <a:pt x="750671" y="77533"/>
                  </a:moveTo>
                  <a:lnTo>
                    <a:pt x="747102" y="72796"/>
                  </a:lnTo>
                  <a:lnTo>
                    <a:pt x="741972" y="72059"/>
                  </a:lnTo>
                  <a:lnTo>
                    <a:pt x="684631" y="70993"/>
                  </a:lnTo>
                  <a:lnTo>
                    <a:pt x="634098" y="83185"/>
                  </a:lnTo>
                  <a:lnTo>
                    <a:pt x="589292" y="105676"/>
                  </a:lnTo>
                  <a:lnTo>
                    <a:pt x="549173" y="135496"/>
                  </a:lnTo>
                  <a:lnTo>
                    <a:pt x="512660" y="169684"/>
                  </a:lnTo>
                  <a:lnTo>
                    <a:pt x="448830" y="236626"/>
                  </a:lnTo>
                  <a:lnTo>
                    <a:pt x="438962" y="246481"/>
                  </a:lnTo>
                  <a:lnTo>
                    <a:pt x="410337" y="271729"/>
                  </a:lnTo>
                  <a:lnTo>
                    <a:pt x="384670" y="288772"/>
                  </a:lnTo>
                  <a:lnTo>
                    <a:pt x="362788" y="297180"/>
                  </a:lnTo>
                  <a:lnTo>
                    <a:pt x="345516" y="296494"/>
                  </a:lnTo>
                  <a:lnTo>
                    <a:pt x="325437" y="258978"/>
                  </a:lnTo>
                  <a:lnTo>
                    <a:pt x="321360" y="226707"/>
                  </a:lnTo>
                  <a:lnTo>
                    <a:pt x="314363" y="196938"/>
                  </a:lnTo>
                  <a:lnTo>
                    <a:pt x="302856" y="171881"/>
                  </a:lnTo>
                  <a:lnTo>
                    <a:pt x="285267" y="153797"/>
                  </a:lnTo>
                  <a:lnTo>
                    <a:pt x="273100" y="147942"/>
                  </a:lnTo>
                  <a:lnTo>
                    <a:pt x="259435" y="145351"/>
                  </a:lnTo>
                  <a:lnTo>
                    <a:pt x="244335" y="146024"/>
                  </a:lnTo>
                  <a:lnTo>
                    <a:pt x="199809" y="163207"/>
                  </a:lnTo>
                  <a:lnTo>
                    <a:pt x="157543" y="202958"/>
                  </a:lnTo>
                  <a:lnTo>
                    <a:pt x="128079" y="241833"/>
                  </a:lnTo>
                  <a:lnTo>
                    <a:pt x="115773" y="256844"/>
                  </a:lnTo>
                  <a:lnTo>
                    <a:pt x="79044" y="286778"/>
                  </a:lnTo>
                  <a:lnTo>
                    <a:pt x="62522" y="290296"/>
                  </a:lnTo>
                  <a:lnTo>
                    <a:pt x="54648" y="289001"/>
                  </a:lnTo>
                  <a:lnTo>
                    <a:pt x="46723" y="284530"/>
                  </a:lnTo>
                  <a:lnTo>
                    <a:pt x="80010" y="5905"/>
                  </a:lnTo>
                  <a:lnTo>
                    <a:pt x="76339" y="1231"/>
                  </a:lnTo>
                  <a:lnTo>
                    <a:pt x="66040" y="0"/>
                  </a:lnTo>
                  <a:lnTo>
                    <a:pt x="61379" y="3683"/>
                  </a:lnTo>
                  <a:lnTo>
                    <a:pt x="29616" y="269506"/>
                  </a:lnTo>
                  <a:lnTo>
                    <a:pt x="28663" y="268452"/>
                  </a:lnTo>
                  <a:lnTo>
                    <a:pt x="21729" y="257530"/>
                  </a:lnTo>
                  <a:lnTo>
                    <a:pt x="19291" y="252666"/>
                  </a:lnTo>
                  <a:lnTo>
                    <a:pt x="17233" y="247916"/>
                  </a:lnTo>
                  <a:lnTo>
                    <a:pt x="11722" y="245719"/>
                  </a:lnTo>
                  <a:lnTo>
                    <a:pt x="2209" y="249809"/>
                  </a:lnTo>
                  <a:lnTo>
                    <a:pt x="0" y="255320"/>
                  </a:lnTo>
                  <a:lnTo>
                    <a:pt x="2044" y="260083"/>
                  </a:lnTo>
                  <a:lnTo>
                    <a:pt x="5372" y="266763"/>
                  </a:lnTo>
                  <a:lnTo>
                    <a:pt x="14351" y="280644"/>
                  </a:lnTo>
                  <a:lnTo>
                    <a:pt x="26733" y="293636"/>
                  </a:lnTo>
                  <a:lnTo>
                    <a:pt x="12649" y="411607"/>
                  </a:lnTo>
                  <a:lnTo>
                    <a:pt x="13512" y="414299"/>
                  </a:lnTo>
                  <a:lnTo>
                    <a:pt x="17106" y="418287"/>
                  </a:lnTo>
                  <a:lnTo>
                    <a:pt x="19634" y="419417"/>
                  </a:lnTo>
                  <a:lnTo>
                    <a:pt x="22288" y="419417"/>
                  </a:lnTo>
                  <a:lnTo>
                    <a:pt x="664502" y="411454"/>
                  </a:lnTo>
                  <a:lnTo>
                    <a:pt x="668655" y="407200"/>
                  </a:lnTo>
                  <a:lnTo>
                    <a:pt x="668528" y="396875"/>
                  </a:lnTo>
                  <a:lnTo>
                    <a:pt x="664337" y="392747"/>
                  </a:lnTo>
                  <a:lnTo>
                    <a:pt x="32880" y="400519"/>
                  </a:lnTo>
                  <a:lnTo>
                    <a:pt x="44361" y="304342"/>
                  </a:lnTo>
                  <a:lnTo>
                    <a:pt x="49187" y="306959"/>
                  </a:lnTo>
                  <a:lnTo>
                    <a:pt x="61163" y="309029"/>
                  </a:lnTo>
                  <a:lnTo>
                    <a:pt x="73342" y="308165"/>
                  </a:lnTo>
                  <a:lnTo>
                    <a:pt x="114757" y="284632"/>
                  </a:lnTo>
                  <a:lnTo>
                    <a:pt x="142684" y="253606"/>
                  </a:lnTo>
                  <a:lnTo>
                    <a:pt x="171640" y="215366"/>
                  </a:lnTo>
                  <a:lnTo>
                    <a:pt x="189204" y="195694"/>
                  </a:lnTo>
                  <a:lnTo>
                    <a:pt x="209359" y="179387"/>
                  </a:lnTo>
                  <a:lnTo>
                    <a:pt x="233654" y="167817"/>
                  </a:lnTo>
                  <a:lnTo>
                    <a:pt x="246011" y="164731"/>
                  </a:lnTo>
                  <a:lnTo>
                    <a:pt x="256971" y="163982"/>
                  </a:lnTo>
                  <a:lnTo>
                    <a:pt x="266611" y="165569"/>
                  </a:lnTo>
                  <a:lnTo>
                    <a:pt x="297649" y="206514"/>
                  </a:lnTo>
                  <a:lnTo>
                    <a:pt x="306768" y="260769"/>
                  </a:lnTo>
                  <a:lnTo>
                    <a:pt x="311454" y="283464"/>
                  </a:lnTo>
                  <a:lnTo>
                    <a:pt x="339077" y="314121"/>
                  </a:lnTo>
                  <a:lnTo>
                    <a:pt x="349059" y="316750"/>
                  </a:lnTo>
                  <a:lnTo>
                    <a:pt x="354558" y="316750"/>
                  </a:lnTo>
                  <a:lnTo>
                    <a:pt x="398653" y="302399"/>
                  </a:lnTo>
                  <a:lnTo>
                    <a:pt x="452094" y="259892"/>
                  </a:lnTo>
                  <a:lnTo>
                    <a:pt x="525792" y="183057"/>
                  </a:lnTo>
                  <a:lnTo>
                    <a:pt x="560768" y="150139"/>
                  </a:lnTo>
                  <a:lnTo>
                    <a:pt x="598436" y="121907"/>
                  </a:lnTo>
                  <a:lnTo>
                    <a:pt x="639978" y="100888"/>
                  </a:lnTo>
                  <a:lnTo>
                    <a:pt x="686562" y="89611"/>
                  </a:lnTo>
                  <a:lnTo>
                    <a:pt x="739330" y="90639"/>
                  </a:lnTo>
                  <a:lnTo>
                    <a:pt x="744461" y="91376"/>
                  </a:lnTo>
                  <a:lnTo>
                    <a:pt x="749223" y="87795"/>
                  </a:lnTo>
                  <a:lnTo>
                    <a:pt x="750671" y="77533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0" tIns="0" rIns="0" bIns="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092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63" name="Google Shape;163;p1"/>
            <p:cNvSpPr/>
            <p:nvPr/>
          </p:nvSpPr>
          <p:spPr>
            <a:xfrm>
              <a:off x="12253888" y="7155624"/>
              <a:ext cx="6630670" cy="34925"/>
            </a:xfrm>
            <a:custGeom>
              <a:avLst/>
              <a:gdLst/>
              <a:ahLst/>
              <a:cxnLst/>
              <a:rect l="l" t="t" r="r" b="b"/>
              <a:pathLst>
                <a:path w="6630669" h="34925" extrusionOk="0">
                  <a:moveTo>
                    <a:pt x="6630290" y="0"/>
                  </a:moveTo>
                  <a:lnTo>
                    <a:pt x="0" y="0"/>
                  </a:lnTo>
                  <a:lnTo>
                    <a:pt x="0" y="34470"/>
                  </a:lnTo>
                  <a:lnTo>
                    <a:pt x="6630290" y="34470"/>
                  </a:lnTo>
                  <a:lnTo>
                    <a:pt x="6630290" y="0"/>
                  </a:lnTo>
                  <a:close/>
                </a:path>
              </a:pathLst>
            </a:custGeom>
            <a:solidFill>
              <a:srgbClr val="06066B"/>
            </a:solidFill>
            <a:ln>
              <a:noFill/>
            </a:ln>
          </p:spPr>
          <p:txBody>
            <a:bodyPr spcFirstLastPara="1" wrap="square" lIns="0" tIns="0" rIns="0" bIns="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092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64" name="Google Shape;164;p1"/>
            <p:cNvSpPr/>
            <p:nvPr/>
          </p:nvSpPr>
          <p:spPr>
            <a:xfrm>
              <a:off x="16272142" y="5926639"/>
              <a:ext cx="573405" cy="489584"/>
            </a:xfrm>
            <a:custGeom>
              <a:avLst/>
              <a:gdLst/>
              <a:ahLst/>
              <a:cxnLst/>
              <a:rect l="l" t="t" r="r" b="b"/>
              <a:pathLst>
                <a:path w="573405" h="489585" extrusionOk="0">
                  <a:moveTo>
                    <a:pt x="17475" y="0"/>
                  </a:moveTo>
                  <a:lnTo>
                    <a:pt x="5046" y="0"/>
                  </a:lnTo>
                  <a:lnTo>
                    <a:pt x="0" y="5036"/>
                  </a:lnTo>
                  <a:lnTo>
                    <a:pt x="0" y="484152"/>
                  </a:lnTo>
                  <a:lnTo>
                    <a:pt x="5046" y="489199"/>
                  </a:lnTo>
                  <a:lnTo>
                    <a:pt x="562066" y="489199"/>
                  </a:lnTo>
                  <a:lnTo>
                    <a:pt x="568286" y="489199"/>
                  </a:lnTo>
                  <a:lnTo>
                    <a:pt x="573322" y="484152"/>
                  </a:lnTo>
                  <a:lnTo>
                    <a:pt x="573322" y="471723"/>
                  </a:lnTo>
                  <a:lnTo>
                    <a:pt x="568286" y="466676"/>
                  </a:lnTo>
                  <a:lnTo>
                    <a:pt x="22522" y="466676"/>
                  </a:lnTo>
                  <a:lnTo>
                    <a:pt x="22522" y="5036"/>
                  </a:lnTo>
                  <a:lnTo>
                    <a:pt x="17475" y="0"/>
                  </a:lnTo>
                  <a:close/>
                </a:path>
              </a:pathLst>
            </a:custGeom>
            <a:solidFill>
              <a:srgbClr val="9FC4FF"/>
            </a:solidFill>
            <a:ln>
              <a:noFill/>
            </a:ln>
          </p:spPr>
          <p:txBody>
            <a:bodyPr spcFirstLastPara="1" wrap="square" lIns="0" tIns="0" rIns="0" bIns="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092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pic>
          <p:nvPicPr>
            <p:cNvPr id="165" name="Google Shape;165;p1"/>
            <p:cNvPicPr preferRelativeResize="0"/>
            <p:nvPr/>
          </p:nvPicPr>
          <p:blipFill rotWithShape="1">
            <a:blip r:embed="rId23">
              <a:alphaModFix/>
            </a:blip>
            <a:srcRect/>
            <a:stretch/>
          </p:blipFill>
          <p:spPr>
            <a:xfrm>
              <a:off x="16810263" y="6345857"/>
              <a:ext cx="117441" cy="117441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166" name="Google Shape;166;p1"/>
            <p:cNvSpPr/>
            <p:nvPr/>
          </p:nvSpPr>
          <p:spPr>
            <a:xfrm>
              <a:off x="14674685" y="3607860"/>
              <a:ext cx="2759075" cy="1001394"/>
            </a:xfrm>
            <a:custGeom>
              <a:avLst/>
              <a:gdLst/>
              <a:ahLst/>
              <a:cxnLst/>
              <a:rect l="l" t="t" r="r" b="b"/>
              <a:pathLst>
                <a:path w="2759075" h="1001395" extrusionOk="0">
                  <a:moveTo>
                    <a:pt x="53200" y="871855"/>
                  </a:moveTo>
                  <a:lnTo>
                    <a:pt x="0" y="871855"/>
                  </a:lnTo>
                  <a:lnTo>
                    <a:pt x="0" y="1001115"/>
                  </a:lnTo>
                  <a:lnTo>
                    <a:pt x="53200" y="1001115"/>
                  </a:lnTo>
                  <a:lnTo>
                    <a:pt x="53200" y="871855"/>
                  </a:lnTo>
                  <a:close/>
                </a:path>
                <a:path w="2759075" h="1001395" extrusionOk="0">
                  <a:moveTo>
                    <a:pt x="224269" y="918819"/>
                  </a:moveTo>
                  <a:lnTo>
                    <a:pt x="171081" y="918819"/>
                  </a:lnTo>
                  <a:lnTo>
                    <a:pt x="171081" y="1001115"/>
                  </a:lnTo>
                  <a:lnTo>
                    <a:pt x="224269" y="1001115"/>
                  </a:lnTo>
                  <a:lnTo>
                    <a:pt x="224269" y="918819"/>
                  </a:lnTo>
                  <a:close/>
                </a:path>
                <a:path w="2759075" h="1001395" extrusionOk="0">
                  <a:moveTo>
                    <a:pt x="395338" y="866101"/>
                  </a:moveTo>
                  <a:lnTo>
                    <a:pt x="342150" y="866101"/>
                  </a:lnTo>
                  <a:lnTo>
                    <a:pt x="342150" y="1001115"/>
                  </a:lnTo>
                  <a:lnTo>
                    <a:pt x="395338" y="1001115"/>
                  </a:lnTo>
                  <a:lnTo>
                    <a:pt x="395338" y="866101"/>
                  </a:lnTo>
                  <a:close/>
                </a:path>
                <a:path w="2759075" h="1001395" extrusionOk="0">
                  <a:moveTo>
                    <a:pt x="566420" y="793000"/>
                  </a:moveTo>
                  <a:lnTo>
                    <a:pt x="513232" y="793000"/>
                  </a:lnTo>
                  <a:lnTo>
                    <a:pt x="513232" y="1001115"/>
                  </a:lnTo>
                  <a:lnTo>
                    <a:pt x="566420" y="1001115"/>
                  </a:lnTo>
                  <a:lnTo>
                    <a:pt x="566420" y="793000"/>
                  </a:lnTo>
                  <a:close/>
                </a:path>
                <a:path w="2759075" h="1001395" extrusionOk="0">
                  <a:moveTo>
                    <a:pt x="737501" y="718502"/>
                  </a:moveTo>
                  <a:lnTo>
                    <a:pt x="684301" y="718502"/>
                  </a:lnTo>
                  <a:lnTo>
                    <a:pt x="684301" y="1001115"/>
                  </a:lnTo>
                  <a:lnTo>
                    <a:pt x="737501" y="1001115"/>
                  </a:lnTo>
                  <a:lnTo>
                    <a:pt x="737501" y="718502"/>
                  </a:lnTo>
                  <a:close/>
                </a:path>
                <a:path w="2759075" h="1001395" extrusionOk="0">
                  <a:moveTo>
                    <a:pt x="908570" y="763549"/>
                  </a:moveTo>
                  <a:lnTo>
                    <a:pt x="855383" y="763549"/>
                  </a:lnTo>
                  <a:lnTo>
                    <a:pt x="855383" y="1001115"/>
                  </a:lnTo>
                  <a:lnTo>
                    <a:pt x="908570" y="1001115"/>
                  </a:lnTo>
                  <a:lnTo>
                    <a:pt x="908570" y="763549"/>
                  </a:lnTo>
                  <a:close/>
                </a:path>
                <a:path w="2759075" h="1001395" extrusionOk="0">
                  <a:moveTo>
                    <a:pt x="1079652" y="706043"/>
                  </a:moveTo>
                  <a:lnTo>
                    <a:pt x="1026464" y="706043"/>
                  </a:lnTo>
                  <a:lnTo>
                    <a:pt x="1026464" y="1001115"/>
                  </a:lnTo>
                  <a:lnTo>
                    <a:pt x="1079652" y="1001115"/>
                  </a:lnTo>
                  <a:lnTo>
                    <a:pt x="1079652" y="706043"/>
                  </a:lnTo>
                  <a:close/>
                </a:path>
                <a:path w="2759075" h="1001395" extrusionOk="0">
                  <a:moveTo>
                    <a:pt x="1250734" y="627456"/>
                  </a:moveTo>
                  <a:lnTo>
                    <a:pt x="1197533" y="627456"/>
                  </a:lnTo>
                  <a:lnTo>
                    <a:pt x="1197533" y="1001115"/>
                  </a:lnTo>
                  <a:lnTo>
                    <a:pt x="1250734" y="1001115"/>
                  </a:lnTo>
                  <a:lnTo>
                    <a:pt x="1250734" y="627456"/>
                  </a:lnTo>
                  <a:close/>
                </a:path>
                <a:path w="2759075" h="1001395" extrusionOk="0">
                  <a:moveTo>
                    <a:pt x="2758617" y="403098"/>
                  </a:moveTo>
                  <a:lnTo>
                    <a:pt x="2754452" y="398945"/>
                  </a:lnTo>
                  <a:lnTo>
                    <a:pt x="1456156" y="398945"/>
                  </a:lnTo>
                  <a:lnTo>
                    <a:pt x="1456156" y="254914"/>
                  </a:lnTo>
                  <a:lnTo>
                    <a:pt x="1468323" y="257225"/>
                  </a:lnTo>
                  <a:lnTo>
                    <a:pt x="1498168" y="257429"/>
                  </a:lnTo>
                  <a:lnTo>
                    <a:pt x="1539278" y="250139"/>
                  </a:lnTo>
                  <a:lnTo>
                    <a:pt x="1591678" y="231140"/>
                  </a:lnTo>
                  <a:lnTo>
                    <a:pt x="1655356" y="196240"/>
                  </a:lnTo>
                  <a:lnTo>
                    <a:pt x="1730324" y="141236"/>
                  </a:lnTo>
                  <a:lnTo>
                    <a:pt x="1772462" y="113893"/>
                  </a:lnTo>
                  <a:lnTo>
                    <a:pt x="1808543" y="105029"/>
                  </a:lnTo>
                  <a:lnTo>
                    <a:pt x="1840179" y="111455"/>
                  </a:lnTo>
                  <a:lnTo>
                    <a:pt x="1868970" y="129946"/>
                  </a:lnTo>
                  <a:lnTo>
                    <a:pt x="1896541" y="157302"/>
                  </a:lnTo>
                  <a:lnTo>
                    <a:pt x="1954009" y="225158"/>
                  </a:lnTo>
                  <a:lnTo>
                    <a:pt x="1986318" y="258203"/>
                  </a:lnTo>
                  <a:lnTo>
                    <a:pt x="2022894" y="286042"/>
                  </a:lnTo>
                  <a:lnTo>
                    <a:pt x="2065235" y="305257"/>
                  </a:lnTo>
                  <a:lnTo>
                    <a:pt x="2114778" y="312420"/>
                  </a:lnTo>
                  <a:lnTo>
                    <a:pt x="2124062" y="312191"/>
                  </a:lnTo>
                  <a:lnTo>
                    <a:pt x="2208288" y="293827"/>
                  </a:lnTo>
                  <a:lnTo>
                    <a:pt x="2254580" y="273100"/>
                  </a:lnTo>
                  <a:lnTo>
                    <a:pt x="2294356" y="248031"/>
                  </a:lnTo>
                  <a:lnTo>
                    <a:pt x="2329637" y="220205"/>
                  </a:lnTo>
                  <a:lnTo>
                    <a:pt x="2393023" y="164122"/>
                  </a:lnTo>
                  <a:lnTo>
                    <a:pt x="2424874" y="138734"/>
                  </a:lnTo>
                  <a:lnTo>
                    <a:pt x="2459799" y="116281"/>
                  </a:lnTo>
                  <a:lnTo>
                    <a:pt x="2499576" y="98005"/>
                  </a:lnTo>
                  <a:lnTo>
                    <a:pt x="2545981" y="85166"/>
                  </a:lnTo>
                  <a:lnTo>
                    <a:pt x="2600782" y="79006"/>
                  </a:lnTo>
                  <a:lnTo>
                    <a:pt x="2665768" y="80784"/>
                  </a:lnTo>
                  <a:lnTo>
                    <a:pt x="2669971" y="81114"/>
                  </a:lnTo>
                  <a:lnTo>
                    <a:pt x="2673642" y="78041"/>
                  </a:lnTo>
                  <a:lnTo>
                    <a:pt x="2674378" y="69672"/>
                  </a:lnTo>
                  <a:lnTo>
                    <a:pt x="2671280" y="65976"/>
                  </a:lnTo>
                  <a:lnTo>
                    <a:pt x="2667089" y="65608"/>
                  </a:lnTo>
                  <a:lnTo>
                    <a:pt x="2611844" y="63525"/>
                  </a:lnTo>
                  <a:lnTo>
                    <a:pt x="2561209" y="67348"/>
                  </a:lnTo>
                  <a:lnTo>
                    <a:pt x="2514841" y="77101"/>
                  </a:lnTo>
                  <a:lnTo>
                    <a:pt x="2472398" y="92849"/>
                  </a:lnTo>
                  <a:lnTo>
                    <a:pt x="2438196" y="111404"/>
                  </a:lnTo>
                  <a:lnTo>
                    <a:pt x="2379129" y="156019"/>
                  </a:lnTo>
                  <a:lnTo>
                    <a:pt x="2320404" y="208064"/>
                  </a:lnTo>
                  <a:lnTo>
                    <a:pt x="2286216" y="235064"/>
                  </a:lnTo>
                  <a:lnTo>
                    <a:pt x="2247798" y="259372"/>
                  </a:lnTo>
                  <a:lnTo>
                    <a:pt x="2203246" y="279425"/>
                  </a:lnTo>
                  <a:lnTo>
                    <a:pt x="2150643" y="293687"/>
                  </a:lnTo>
                  <a:lnTo>
                    <a:pt x="2093099" y="295516"/>
                  </a:lnTo>
                  <a:lnTo>
                    <a:pt x="2044788" y="280390"/>
                  </a:lnTo>
                  <a:lnTo>
                    <a:pt x="2003806" y="253034"/>
                  </a:lnTo>
                  <a:lnTo>
                    <a:pt x="1968258" y="218198"/>
                  </a:lnTo>
                  <a:lnTo>
                    <a:pt x="1907362" y="146608"/>
                  </a:lnTo>
                  <a:lnTo>
                    <a:pt x="1877568" y="117360"/>
                  </a:lnTo>
                  <a:lnTo>
                    <a:pt x="1845449" y="96926"/>
                  </a:lnTo>
                  <a:lnTo>
                    <a:pt x="1809546" y="89408"/>
                  </a:lnTo>
                  <a:lnTo>
                    <a:pt x="1768424" y="98907"/>
                  </a:lnTo>
                  <a:lnTo>
                    <a:pt x="1720646" y="129489"/>
                  </a:lnTo>
                  <a:lnTo>
                    <a:pt x="1667230" y="170002"/>
                  </a:lnTo>
                  <a:lnTo>
                    <a:pt x="1619948" y="199593"/>
                  </a:lnTo>
                  <a:lnTo>
                    <a:pt x="1578927" y="219951"/>
                  </a:lnTo>
                  <a:lnTo>
                    <a:pt x="1544294" y="232727"/>
                  </a:lnTo>
                  <a:lnTo>
                    <a:pt x="1516176" y="239598"/>
                  </a:lnTo>
                  <a:lnTo>
                    <a:pt x="1486992" y="242620"/>
                  </a:lnTo>
                  <a:lnTo>
                    <a:pt x="1466024" y="241477"/>
                  </a:lnTo>
                  <a:lnTo>
                    <a:pt x="1456156" y="239420"/>
                  </a:lnTo>
                  <a:lnTo>
                    <a:pt x="1456156" y="4165"/>
                  </a:lnTo>
                  <a:lnTo>
                    <a:pt x="1452003" y="0"/>
                  </a:lnTo>
                  <a:lnTo>
                    <a:pt x="1441716" y="0"/>
                  </a:lnTo>
                  <a:lnTo>
                    <a:pt x="1437563" y="4165"/>
                  </a:lnTo>
                  <a:lnTo>
                    <a:pt x="1437563" y="243535"/>
                  </a:lnTo>
                  <a:lnTo>
                    <a:pt x="1437017" y="244665"/>
                  </a:lnTo>
                  <a:lnTo>
                    <a:pt x="1437563" y="246227"/>
                  </a:lnTo>
                  <a:lnTo>
                    <a:pt x="1437563" y="413372"/>
                  </a:lnTo>
                  <a:lnTo>
                    <a:pt x="1441716" y="417537"/>
                  </a:lnTo>
                  <a:lnTo>
                    <a:pt x="2749321" y="417537"/>
                  </a:lnTo>
                  <a:lnTo>
                    <a:pt x="2754452" y="417537"/>
                  </a:lnTo>
                  <a:lnTo>
                    <a:pt x="2758617" y="413372"/>
                  </a:lnTo>
                  <a:lnTo>
                    <a:pt x="2758617" y="403098"/>
                  </a:lnTo>
                  <a:close/>
                </a:path>
              </a:pathLst>
            </a:custGeom>
            <a:solidFill>
              <a:srgbClr val="FFFFFF">
                <a:alpha val="72157"/>
              </a:srgbClr>
            </a:solidFill>
            <a:ln>
              <a:noFill/>
            </a:ln>
          </p:spPr>
          <p:txBody>
            <a:bodyPr spcFirstLastPara="1" wrap="square" lIns="0" tIns="0" rIns="0" bIns="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092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67" name="Google Shape;167;p1"/>
            <p:cNvSpPr/>
            <p:nvPr/>
          </p:nvSpPr>
          <p:spPr>
            <a:xfrm>
              <a:off x="14012166" y="4235018"/>
              <a:ext cx="504825" cy="893444"/>
            </a:xfrm>
            <a:custGeom>
              <a:avLst/>
              <a:gdLst/>
              <a:ahLst/>
              <a:cxnLst/>
              <a:rect l="l" t="t" r="r" b="b"/>
              <a:pathLst>
                <a:path w="504825" h="893445" extrusionOk="0">
                  <a:moveTo>
                    <a:pt x="499251" y="0"/>
                  </a:moveTo>
                  <a:lnTo>
                    <a:pt x="5046" y="0"/>
                  </a:lnTo>
                  <a:lnTo>
                    <a:pt x="0" y="5046"/>
                  </a:lnTo>
                  <a:lnTo>
                    <a:pt x="0" y="888245"/>
                  </a:lnTo>
                  <a:lnTo>
                    <a:pt x="5046" y="893292"/>
                  </a:lnTo>
                  <a:lnTo>
                    <a:pt x="11266" y="893292"/>
                  </a:lnTo>
                  <a:lnTo>
                    <a:pt x="17486" y="893292"/>
                  </a:lnTo>
                  <a:lnTo>
                    <a:pt x="22522" y="888245"/>
                  </a:lnTo>
                  <a:lnTo>
                    <a:pt x="22522" y="22522"/>
                  </a:lnTo>
                  <a:lnTo>
                    <a:pt x="499251" y="22522"/>
                  </a:lnTo>
                  <a:lnTo>
                    <a:pt x="504288" y="17475"/>
                  </a:lnTo>
                  <a:lnTo>
                    <a:pt x="504288" y="5046"/>
                  </a:lnTo>
                  <a:lnTo>
                    <a:pt x="499251" y="0"/>
                  </a:lnTo>
                  <a:close/>
                </a:path>
              </a:pathLst>
            </a:custGeom>
            <a:solidFill>
              <a:srgbClr val="9FC4FF"/>
            </a:solidFill>
            <a:ln>
              <a:noFill/>
            </a:ln>
          </p:spPr>
          <p:txBody>
            <a:bodyPr spcFirstLastPara="1" wrap="square" lIns="0" tIns="0" rIns="0" bIns="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092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pic>
          <p:nvPicPr>
            <p:cNvPr id="168" name="Google Shape;168;p1"/>
            <p:cNvPicPr preferRelativeResize="0"/>
            <p:nvPr/>
          </p:nvPicPr>
          <p:blipFill rotWithShape="1">
            <a:blip r:embed="rId24">
              <a:alphaModFix/>
            </a:blip>
            <a:srcRect/>
            <a:stretch/>
          </p:blipFill>
          <p:spPr>
            <a:xfrm>
              <a:off x="13974983" y="5032132"/>
              <a:ext cx="96897" cy="96897"/>
            </a:xfrm>
            <a:prstGeom prst="rect">
              <a:avLst/>
            </a:prstGeom>
            <a:noFill/>
            <a:ln>
              <a:noFill/>
            </a:ln>
          </p:spPr>
        </p:pic>
      </p:grpSp>
      <p:pic>
        <p:nvPicPr>
          <p:cNvPr id="3" name="Obraz 2">
            <a:extLst>
              <a:ext uri="{FF2B5EF4-FFF2-40B4-BE49-F238E27FC236}">
                <a16:creationId xmlns:a16="http://schemas.microsoft.com/office/drawing/2014/main" id="{C705B9BE-F454-FC60-B9F2-1F54398BD2AC}"/>
              </a:ext>
            </a:extLst>
          </p:cNvPr>
          <p:cNvPicPr>
            <a:picLocks noChangeAspect="1"/>
          </p:cNvPicPr>
          <p:nvPr/>
        </p:nvPicPr>
        <p:blipFill>
          <a:blip r:embed="rId25"/>
          <a:stretch>
            <a:fillRect/>
          </a:stretch>
        </p:blipFill>
        <p:spPr>
          <a:xfrm>
            <a:off x="419668" y="291721"/>
            <a:ext cx="3059014" cy="924244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73" name="Google Shape;173;p2"/>
          <p:cNvGrpSpPr/>
          <p:nvPr/>
        </p:nvGrpSpPr>
        <p:grpSpPr>
          <a:xfrm>
            <a:off x="8334744" y="0"/>
            <a:ext cx="3856828" cy="6857519"/>
            <a:chOff x="13743905" y="0"/>
            <a:chExt cx="6360195" cy="11308556"/>
          </a:xfrm>
        </p:grpSpPr>
        <p:pic>
          <p:nvPicPr>
            <p:cNvPr id="174" name="Google Shape;174;p2"/>
            <p:cNvPicPr preferRelativeResize="0"/>
            <p:nvPr/>
          </p:nvPicPr>
          <p:blipFill rotWithShape="1">
            <a:blip r:embed="rId3">
              <a:alphaModFix/>
            </a:blip>
            <a:srcRect/>
            <a:stretch/>
          </p:blipFill>
          <p:spPr>
            <a:xfrm>
              <a:off x="17521823" y="0"/>
              <a:ext cx="2582277" cy="2170792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175" name="Google Shape;175;p2"/>
            <p:cNvPicPr preferRelativeResize="0"/>
            <p:nvPr/>
          </p:nvPicPr>
          <p:blipFill rotWithShape="1">
            <a:blip r:embed="rId4">
              <a:alphaModFix/>
            </a:blip>
            <a:srcRect/>
            <a:stretch/>
          </p:blipFill>
          <p:spPr>
            <a:xfrm>
              <a:off x="13743905" y="9835356"/>
              <a:ext cx="6149959" cy="1473200"/>
            </a:xfrm>
            <a:prstGeom prst="rect">
              <a:avLst/>
            </a:prstGeom>
            <a:noFill/>
            <a:ln>
              <a:noFill/>
            </a:ln>
          </p:spPr>
        </p:pic>
      </p:grpSp>
      <p:sp>
        <p:nvSpPr>
          <p:cNvPr id="176" name="Google Shape;176;p2"/>
          <p:cNvSpPr/>
          <p:nvPr/>
        </p:nvSpPr>
        <p:spPr>
          <a:xfrm>
            <a:off x="485900" y="1103730"/>
            <a:ext cx="2890680" cy="0"/>
          </a:xfrm>
          <a:custGeom>
            <a:avLst/>
            <a:gdLst/>
            <a:ahLst/>
            <a:cxnLst/>
            <a:rect l="l" t="t" r="r" b="b"/>
            <a:pathLst>
              <a:path w="4766945" h="120000" extrusionOk="0">
                <a:moveTo>
                  <a:pt x="0" y="0"/>
                </a:moveTo>
                <a:lnTo>
                  <a:pt x="4766671" y="0"/>
                </a:lnTo>
              </a:path>
            </a:pathLst>
          </a:custGeom>
          <a:noFill/>
          <a:ln w="10450" cap="flat" cmpd="sng">
            <a:solidFill>
              <a:srgbClr val="5E23CA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092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84" name="Google Shape;184;p2"/>
          <p:cNvSpPr txBox="1">
            <a:spLocks noGrp="1"/>
          </p:cNvSpPr>
          <p:nvPr>
            <p:ph type="title"/>
          </p:nvPr>
        </p:nvSpPr>
        <p:spPr>
          <a:xfrm>
            <a:off x="508713" y="281076"/>
            <a:ext cx="6376669" cy="68449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7300" rIns="0" bIns="0" anchor="ctr" anchorCtr="0">
            <a:spAutoFit/>
          </a:bodyPr>
          <a:lstStyle/>
          <a:p>
            <a:pPr marL="7701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23CA"/>
              </a:buClr>
              <a:buSzPts val="4400"/>
              <a:buFont typeface="Raleway"/>
              <a:buNone/>
            </a:pPr>
            <a:r>
              <a:rPr lang="pl-PL">
                <a:solidFill>
                  <a:srgbClr val="5E23CA"/>
                </a:solidFill>
                <a:latin typeface="Raleway"/>
                <a:ea typeface="Raleway"/>
                <a:cs typeface="Raleway"/>
                <a:sym typeface="Raleway"/>
              </a:rPr>
              <a:t>Plan </a:t>
            </a:r>
            <a:endParaRPr/>
          </a:p>
        </p:txBody>
      </p:sp>
      <p:sp>
        <p:nvSpPr>
          <p:cNvPr id="185" name="Google Shape;185;p2"/>
          <p:cNvSpPr txBox="1"/>
          <p:nvPr/>
        </p:nvSpPr>
        <p:spPr>
          <a:xfrm>
            <a:off x="1099849" y="3947051"/>
            <a:ext cx="1548730" cy="46663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9225" rIns="0" bIns="0" anchor="t" anchorCtr="0">
            <a:spAutoFit/>
          </a:bodyPr>
          <a:lstStyle/>
          <a:p>
            <a:pPr marL="7701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pl-PL" sz="1486" dirty="0">
                <a:solidFill>
                  <a:srgbClr val="5E23CA"/>
                </a:solidFill>
                <a:latin typeface="Raleway"/>
                <a:ea typeface="Raleway"/>
                <a:cs typeface="Raleway"/>
                <a:sym typeface="Raleway"/>
              </a:rPr>
              <a:t>Wprowadzenie (10 min)</a:t>
            </a:r>
            <a:endParaRPr sz="1486" dirty="0">
              <a:solidFill>
                <a:schemeClr val="dk1"/>
              </a:solidFill>
              <a:latin typeface="Raleway"/>
              <a:ea typeface="Raleway"/>
              <a:cs typeface="Raleway"/>
              <a:sym typeface="Raleway"/>
            </a:endParaRPr>
          </a:p>
        </p:txBody>
      </p:sp>
      <p:grpSp>
        <p:nvGrpSpPr>
          <p:cNvPr id="186" name="Google Shape;186;p2"/>
          <p:cNvGrpSpPr/>
          <p:nvPr/>
        </p:nvGrpSpPr>
        <p:grpSpPr>
          <a:xfrm>
            <a:off x="1077141" y="2257863"/>
            <a:ext cx="1593712" cy="1593712"/>
            <a:chOff x="1775579" y="3723383"/>
            <a:chExt cx="2628150" cy="2628150"/>
          </a:xfrm>
        </p:grpSpPr>
        <p:pic>
          <p:nvPicPr>
            <p:cNvPr id="187" name="Google Shape;187;p2"/>
            <p:cNvPicPr preferRelativeResize="0"/>
            <p:nvPr/>
          </p:nvPicPr>
          <p:blipFill rotWithShape="1">
            <a:blip r:embed="rId5">
              <a:alphaModFix/>
            </a:blip>
            <a:srcRect/>
            <a:stretch/>
          </p:blipFill>
          <p:spPr>
            <a:xfrm>
              <a:off x="1775579" y="3723383"/>
              <a:ext cx="2628150" cy="262815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188" name="Google Shape;188;p2"/>
            <p:cNvSpPr/>
            <p:nvPr/>
          </p:nvSpPr>
          <p:spPr>
            <a:xfrm>
              <a:off x="2215400" y="4188186"/>
              <a:ext cx="1748789" cy="1573530"/>
            </a:xfrm>
            <a:custGeom>
              <a:avLst/>
              <a:gdLst/>
              <a:ahLst/>
              <a:cxnLst/>
              <a:rect l="l" t="t" r="r" b="b"/>
              <a:pathLst>
                <a:path w="1748789" h="1573529" extrusionOk="0">
                  <a:moveTo>
                    <a:pt x="968425" y="555802"/>
                  </a:moveTo>
                  <a:lnTo>
                    <a:pt x="948410" y="514248"/>
                  </a:lnTo>
                  <a:lnTo>
                    <a:pt x="921346" y="505701"/>
                  </a:lnTo>
                  <a:lnTo>
                    <a:pt x="917016" y="505701"/>
                  </a:lnTo>
                  <a:lnTo>
                    <a:pt x="917016" y="556920"/>
                  </a:lnTo>
                  <a:lnTo>
                    <a:pt x="895070" y="909307"/>
                  </a:lnTo>
                  <a:lnTo>
                    <a:pt x="846988" y="909307"/>
                  </a:lnTo>
                  <a:lnTo>
                    <a:pt x="825030" y="556920"/>
                  </a:lnTo>
                  <a:lnTo>
                    <a:pt x="917016" y="556920"/>
                  </a:lnTo>
                  <a:lnTo>
                    <a:pt x="917016" y="505701"/>
                  </a:lnTo>
                  <a:lnTo>
                    <a:pt x="820712" y="505701"/>
                  </a:lnTo>
                  <a:lnTo>
                    <a:pt x="811123" y="506691"/>
                  </a:lnTo>
                  <a:lnTo>
                    <a:pt x="776363" y="536867"/>
                  </a:lnTo>
                  <a:lnTo>
                    <a:pt x="773658" y="555802"/>
                  </a:lnTo>
                  <a:lnTo>
                    <a:pt x="796099" y="916305"/>
                  </a:lnTo>
                  <a:lnTo>
                    <a:pt x="800608" y="933678"/>
                  </a:lnTo>
                  <a:lnTo>
                    <a:pt x="810895" y="947712"/>
                  </a:lnTo>
                  <a:lnTo>
                    <a:pt x="825550" y="957110"/>
                  </a:lnTo>
                  <a:lnTo>
                    <a:pt x="843178" y="960526"/>
                  </a:lnTo>
                  <a:lnTo>
                    <a:pt x="898893" y="960526"/>
                  </a:lnTo>
                  <a:lnTo>
                    <a:pt x="941451" y="933678"/>
                  </a:lnTo>
                  <a:lnTo>
                    <a:pt x="946404" y="909307"/>
                  </a:lnTo>
                  <a:lnTo>
                    <a:pt x="968349" y="556920"/>
                  </a:lnTo>
                  <a:lnTo>
                    <a:pt x="968425" y="555802"/>
                  </a:lnTo>
                  <a:close/>
                </a:path>
                <a:path w="1748789" h="1573529" extrusionOk="0">
                  <a:moveTo>
                    <a:pt x="1623847" y="1353248"/>
                  </a:moveTo>
                  <a:lnTo>
                    <a:pt x="1610982" y="1305763"/>
                  </a:lnTo>
                  <a:lnTo>
                    <a:pt x="956487" y="172161"/>
                  </a:lnTo>
                  <a:lnTo>
                    <a:pt x="921804" y="137274"/>
                  </a:lnTo>
                  <a:lnTo>
                    <a:pt x="874242" y="124675"/>
                  </a:lnTo>
                  <a:lnTo>
                    <a:pt x="849325" y="127914"/>
                  </a:lnTo>
                  <a:lnTo>
                    <a:pt x="807262" y="152196"/>
                  </a:lnTo>
                  <a:lnTo>
                    <a:pt x="137515" y="1305763"/>
                  </a:lnTo>
                  <a:lnTo>
                    <a:pt x="124650" y="1353248"/>
                  </a:lnTo>
                  <a:lnTo>
                    <a:pt x="127863" y="1377530"/>
                  </a:lnTo>
                  <a:lnTo>
                    <a:pt x="152781" y="1420698"/>
                  </a:lnTo>
                  <a:lnTo>
                    <a:pt x="194843" y="1444980"/>
                  </a:lnTo>
                  <a:lnTo>
                    <a:pt x="219760" y="1448219"/>
                  </a:lnTo>
                  <a:lnTo>
                    <a:pt x="935761" y="1448219"/>
                  </a:lnTo>
                  <a:lnTo>
                    <a:pt x="959358" y="1412633"/>
                  </a:lnTo>
                  <a:lnTo>
                    <a:pt x="219760" y="1396987"/>
                  </a:lnTo>
                  <a:lnTo>
                    <a:pt x="208292" y="1395501"/>
                  </a:lnTo>
                  <a:lnTo>
                    <a:pt x="177431" y="1364437"/>
                  </a:lnTo>
                  <a:lnTo>
                    <a:pt x="175945" y="1353248"/>
                  </a:lnTo>
                  <a:lnTo>
                    <a:pt x="177431" y="1342072"/>
                  </a:lnTo>
                  <a:lnTo>
                    <a:pt x="836358" y="197777"/>
                  </a:lnTo>
                  <a:lnTo>
                    <a:pt x="874242" y="175907"/>
                  </a:lnTo>
                  <a:lnTo>
                    <a:pt x="885723" y="177393"/>
                  </a:lnTo>
                  <a:lnTo>
                    <a:pt x="1566608" y="1331379"/>
                  </a:lnTo>
                  <a:lnTo>
                    <a:pt x="1572539" y="1353248"/>
                  </a:lnTo>
                  <a:lnTo>
                    <a:pt x="1571066" y="1364437"/>
                  </a:lnTo>
                  <a:lnTo>
                    <a:pt x="1540205" y="1395501"/>
                  </a:lnTo>
                  <a:lnTo>
                    <a:pt x="1528724" y="1396987"/>
                  </a:lnTo>
                  <a:lnTo>
                    <a:pt x="1045337" y="1396987"/>
                  </a:lnTo>
                  <a:lnTo>
                    <a:pt x="1035367" y="1399006"/>
                  </a:lnTo>
                  <a:lnTo>
                    <a:pt x="1027226" y="1404493"/>
                  </a:lnTo>
                  <a:lnTo>
                    <a:pt x="1021740" y="1412633"/>
                  </a:lnTo>
                  <a:lnTo>
                    <a:pt x="1019733" y="1422603"/>
                  </a:lnTo>
                  <a:lnTo>
                    <a:pt x="1021740" y="1432572"/>
                  </a:lnTo>
                  <a:lnTo>
                    <a:pt x="1027226" y="1440713"/>
                  </a:lnTo>
                  <a:lnTo>
                    <a:pt x="1035367" y="1446199"/>
                  </a:lnTo>
                  <a:lnTo>
                    <a:pt x="1045337" y="1448219"/>
                  </a:lnTo>
                  <a:lnTo>
                    <a:pt x="1528724" y="1448219"/>
                  </a:lnTo>
                  <a:lnTo>
                    <a:pt x="1576298" y="1435620"/>
                  </a:lnTo>
                  <a:lnTo>
                    <a:pt x="1610982" y="1400733"/>
                  </a:lnTo>
                  <a:lnTo>
                    <a:pt x="1620634" y="1377530"/>
                  </a:lnTo>
                  <a:lnTo>
                    <a:pt x="1623847" y="1353248"/>
                  </a:lnTo>
                  <a:close/>
                </a:path>
                <a:path w="1748789" h="1573529" extrusionOk="0">
                  <a:moveTo>
                    <a:pt x="1748485" y="1353146"/>
                  </a:moveTo>
                  <a:lnTo>
                    <a:pt x="1740966" y="1296466"/>
                  </a:lnTo>
                  <a:lnTo>
                    <a:pt x="1718957" y="1243418"/>
                  </a:lnTo>
                  <a:lnTo>
                    <a:pt x="1064475" y="109829"/>
                  </a:lnTo>
                  <a:lnTo>
                    <a:pt x="1037183" y="72390"/>
                  </a:lnTo>
                  <a:lnTo>
                    <a:pt x="1003147" y="41897"/>
                  </a:lnTo>
                  <a:lnTo>
                    <a:pt x="963739" y="19138"/>
                  </a:lnTo>
                  <a:lnTo>
                    <a:pt x="920318" y="4914"/>
                  </a:lnTo>
                  <a:lnTo>
                    <a:pt x="874255" y="0"/>
                  </a:lnTo>
                  <a:lnTo>
                    <a:pt x="828179" y="4914"/>
                  </a:lnTo>
                  <a:lnTo>
                    <a:pt x="784758" y="19138"/>
                  </a:lnTo>
                  <a:lnTo>
                    <a:pt x="745350" y="41897"/>
                  </a:lnTo>
                  <a:lnTo>
                    <a:pt x="711314" y="72390"/>
                  </a:lnTo>
                  <a:lnTo>
                    <a:pt x="684022" y="109829"/>
                  </a:lnTo>
                  <a:lnTo>
                    <a:pt x="360426" y="670306"/>
                  </a:lnTo>
                  <a:lnTo>
                    <a:pt x="357187" y="679945"/>
                  </a:lnTo>
                  <a:lnTo>
                    <a:pt x="357873" y="689749"/>
                  </a:lnTo>
                  <a:lnTo>
                    <a:pt x="398056" y="703554"/>
                  </a:lnTo>
                  <a:lnTo>
                    <a:pt x="728383" y="135432"/>
                  </a:lnTo>
                  <a:lnTo>
                    <a:pt x="755383" y="100355"/>
                  </a:lnTo>
                  <a:lnTo>
                    <a:pt x="790067" y="73850"/>
                  </a:lnTo>
                  <a:lnTo>
                    <a:pt x="830364" y="57073"/>
                  </a:lnTo>
                  <a:lnTo>
                    <a:pt x="874255" y="51219"/>
                  </a:lnTo>
                  <a:lnTo>
                    <a:pt x="918121" y="57073"/>
                  </a:lnTo>
                  <a:lnTo>
                    <a:pt x="958430" y="73850"/>
                  </a:lnTo>
                  <a:lnTo>
                    <a:pt x="993101" y="100355"/>
                  </a:lnTo>
                  <a:lnTo>
                    <a:pt x="1020114" y="135432"/>
                  </a:lnTo>
                  <a:lnTo>
                    <a:pt x="1674596" y="1269034"/>
                  </a:lnTo>
                  <a:lnTo>
                    <a:pt x="1691487" y="1309725"/>
                  </a:lnTo>
                  <a:lnTo>
                    <a:pt x="1697266" y="1353146"/>
                  </a:lnTo>
                  <a:lnTo>
                    <a:pt x="1691233" y="1397901"/>
                  </a:lnTo>
                  <a:lnTo>
                    <a:pt x="1674215" y="1438135"/>
                  </a:lnTo>
                  <a:lnTo>
                    <a:pt x="1647850" y="1472260"/>
                  </a:lnTo>
                  <a:lnTo>
                    <a:pt x="1613725" y="1498638"/>
                  </a:lnTo>
                  <a:lnTo>
                    <a:pt x="1573479" y="1515643"/>
                  </a:lnTo>
                  <a:lnTo>
                    <a:pt x="1528737" y="1521675"/>
                  </a:lnTo>
                  <a:lnTo>
                    <a:pt x="219760" y="1521675"/>
                  </a:lnTo>
                  <a:lnTo>
                    <a:pt x="175018" y="1515643"/>
                  </a:lnTo>
                  <a:lnTo>
                    <a:pt x="134772" y="1498638"/>
                  </a:lnTo>
                  <a:lnTo>
                    <a:pt x="100647" y="1472260"/>
                  </a:lnTo>
                  <a:lnTo>
                    <a:pt x="74269" y="1438135"/>
                  </a:lnTo>
                  <a:lnTo>
                    <a:pt x="57264" y="1397901"/>
                  </a:lnTo>
                  <a:lnTo>
                    <a:pt x="51231" y="1353146"/>
                  </a:lnTo>
                  <a:lnTo>
                    <a:pt x="52679" y="1331239"/>
                  </a:lnTo>
                  <a:lnTo>
                    <a:pt x="56997" y="1309725"/>
                  </a:lnTo>
                  <a:lnTo>
                    <a:pt x="64096" y="1288884"/>
                  </a:lnTo>
                  <a:lnTo>
                    <a:pt x="73901" y="1269034"/>
                  </a:lnTo>
                  <a:lnTo>
                    <a:pt x="348386" y="793610"/>
                  </a:lnTo>
                  <a:lnTo>
                    <a:pt x="351624" y="783971"/>
                  </a:lnTo>
                  <a:lnTo>
                    <a:pt x="350939" y="774179"/>
                  </a:lnTo>
                  <a:lnTo>
                    <a:pt x="346633" y="765352"/>
                  </a:lnTo>
                  <a:lnTo>
                    <a:pt x="339013" y="758634"/>
                  </a:lnTo>
                  <a:lnTo>
                    <a:pt x="329374" y="755383"/>
                  </a:lnTo>
                  <a:lnTo>
                    <a:pt x="319570" y="756069"/>
                  </a:lnTo>
                  <a:lnTo>
                    <a:pt x="29527" y="1243418"/>
                  </a:lnTo>
                  <a:lnTo>
                    <a:pt x="7518" y="1296466"/>
                  </a:lnTo>
                  <a:lnTo>
                    <a:pt x="0" y="1353146"/>
                  </a:lnTo>
                  <a:lnTo>
                    <a:pt x="4470" y="1397381"/>
                  </a:lnTo>
                  <a:lnTo>
                    <a:pt x="17297" y="1438605"/>
                  </a:lnTo>
                  <a:lnTo>
                    <a:pt x="37592" y="1475930"/>
                  </a:lnTo>
                  <a:lnTo>
                    <a:pt x="64439" y="1508467"/>
                  </a:lnTo>
                  <a:lnTo>
                    <a:pt x="96977" y="1535328"/>
                  </a:lnTo>
                  <a:lnTo>
                    <a:pt x="134302" y="1555610"/>
                  </a:lnTo>
                  <a:lnTo>
                    <a:pt x="175526" y="1568437"/>
                  </a:lnTo>
                  <a:lnTo>
                    <a:pt x="219760" y="1572907"/>
                  </a:lnTo>
                  <a:lnTo>
                    <a:pt x="1528737" y="1572907"/>
                  </a:lnTo>
                  <a:lnTo>
                    <a:pt x="1572958" y="1568437"/>
                  </a:lnTo>
                  <a:lnTo>
                    <a:pt x="1614182" y="1555610"/>
                  </a:lnTo>
                  <a:lnTo>
                    <a:pt x="1651508" y="1535328"/>
                  </a:lnTo>
                  <a:lnTo>
                    <a:pt x="1684045" y="1508467"/>
                  </a:lnTo>
                  <a:lnTo>
                    <a:pt x="1710905" y="1475930"/>
                  </a:lnTo>
                  <a:lnTo>
                    <a:pt x="1731187" y="1438605"/>
                  </a:lnTo>
                  <a:lnTo>
                    <a:pt x="1744014" y="1397381"/>
                  </a:lnTo>
                  <a:lnTo>
                    <a:pt x="1748485" y="1353146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0" tIns="0" rIns="0" bIns="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092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pic>
          <p:nvPicPr>
            <p:cNvPr id="189" name="Google Shape;189;p2"/>
            <p:cNvPicPr preferRelativeResize="0"/>
            <p:nvPr/>
          </p:nvPicPr>
          <p:blipFill rotWithShape="1">
            <a:blip r:embed="rId6">
              <a:alphaModFix/>
            </a:blip>
            <a:srcRect/>
            <a:stretch/>
          </p:blipFill>
          <p:spPr>
            <a:xfrm>
              <a:off x="2997309" y="5211558"/>
              <a:ext cx="178256" cy="178256"/>
            </a:xfrm>
            <a:prstGeom prst="rect">
              <a:avLst/>
            </a:prstGeom>
            <a:noFill/>
            <a:ln>
              <a:noFill/>
            </a:ln>
          </p:spPr>
        </p:pic>
      </p:grpSp>
      <p:sp>
        <p:nvSpPr>
          <p:cNvPr id="190" name="Google Shape;190;p2"/>
          <p:cNvSpPr txBox="1"/>
          <p:nvPr/>
        </p:nvSpPr>
        <p:spPr>
          <a:xfrm>
            <a:off x="3543250" y="3947051"/>
            <a:ext cx="2258019" cy="46663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9225" rIns="0" bIns="0" anchor="t" anchorCtr="0">
            <a:spAutoFit/>
          </a:bodyPr>
          <a:lstStyle/>
          <a:p>
            <a:pPr marL="7701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pl-PL" sz="1486" dirty="0">
                <a:solidFill>
                  <a:srgbClr val="5E23CA"/>
                </a:solidFill>
                <a:latin typeface="Raleway"/>
                <a:ea typeface="Raleway"/>
                <a:cs typeface="Raleway"/>
                <a:sym typeface="Raleway"/>
              </a:rPr>
              <a:t>Budowa i test modelu</a:t>
            </a:r>
            <a:br>
              <a:rPr lang="pl-PL" sz="1486" dirty="0">
                <a:solidFill>
                  <a:srgbClr val="5E23CA"/>
                </a:solidFill>
                <a:latin typeface="Raleway"/>
                <a:ea typeface="Raleway"/>
                <a:cs typeface="Raleway"/>
                <a:sym typeface="Raleway"/>
              </a:rPr>
            </a:br>
            <a:r>
              <a:rPr lang="pl-PL" sz="1486" dirty="0">
                <a:solidFill>
                  <a:srgbClr val="5E23CA"/>
                </a:solidFill>
                <a:latin typeface="Raleway"/>
                <a:ea typeface="Raleway"/>
                <a:cs typeface="Raleway"/>
                <a:sym typeface="Raleway"/>
              </a:rPr>
              <a:t>(35 min)</a:t>
            </a:r>
            <a:endParaRPr sz="1486" dirty="0">
              <a:solidFill>
                <a:schemeClr val="dk1"/>
              </a:solidFill>
              <a:latin typeface="Raleway"/>
              <a:ea typeface="Raleway"/>
              <a:cs typeface="Raleway"/>
              <a:sym typeface="Raleway"/>
            </a:endParaRPr>
          </a:p>
        </p:txBody>
      </p:sp>
      <p:grpSp>
        <p:nvGrpSpPr>
          <p:cNvPr id="191" name="Google Shape;191;p2"/>
          <p:cNvGrpSpPr/>
          <p:nvPr/>
        </p:nvGrpSpPr>
        <p:grpSpPr>
          <a:xfrm>
            <a:off x="3875218" y="2257863"/>
            <a:ext cx="1593712" cy="1593712"/>
            <a:chOff x="6389816" y="3723383"/>
            <a:chExt cx="2628150" cy="2628150"/>
          </a:xfrm>
        </p:grpSpPr>
        <p:pic>
          <p:nvPicPr>
            <p:cNvPr id="192" name="Google Shape;192;p2"/>
            <p:cNvPicPr preferRelativeResize="0"/>
            <p:nvPr/>
          </p:nvPicPr>
          <p:blipFill rotWithShape="1">
            <a:blip r:embed="rId7">
              <a:alphaModFix/>
            </a:blip>
            <a:srcRect/>
            <a:stretch/>
          </p:blipFill>
          <p:spPr>
            <a:xfrm>
              <a:off x="6389816" y="3723383"/>
              <a:ext cx="2628150" cy="262815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193" name="Google Shape;193;p2"/>
            <p:cNvSpPr/>
            <p:nvPr/>
          </p:nvSpPr>
          <p:spPr>
            <a:xfrm>
              <a:off x="6824916" y="4158494"/>
              <a:ext cx="1758314" cy="1758314"/>
            </a:xfrm>
            <a:custGeom>
              <a:avLst/>
              <a:gdLst/>
              <a:ahLst/>
              <a:cxnLst/>
              <a:rect l="l" t="t" r="r" b="b"/>
              <a:pathLst>
                <a:path w="1758315" h="1758314" extrusionOk="0">
                  <a:moveTo>
                    <a:pt x="1420469" y="694664"/>
                  </a:moveTo>
                  <a:lnTo>
                    <a:pt x="1412735" y="649630"/>
                  </a:lnTo>
                  <a:lnTo>
                    <a:pt x="1397050" y="605624"/>
                  </a:lnTo>
                  <a:lnTo>
                    <a:pt x="1373530" y="564324"/>
                  </a:lnTo>
                  <a:lnTo>
                    <a:pt x="1365313" y="554494"/>
                  </a:lnTo>
                  <a:lnTo>
                    <a:pt x="1365313" y="694664"/>
                  </a:lnTo>
                  <a:lnTo>
                    <a:pt x="1365313" y="741934"/>
                  </a:lnTo>
                  <a:lnTo>
                    <a:pt x="1354963" y="788289"/>
                  </a:lnTo>
                  <a:lnTo>
                    <a:pt x="1334300" y="831900"/>
                  </a:lnTo>
                  <a:lnTo>
                    <a:pt x="1303286" y="870940"/>
                  </a:lnTo>
                  <a:lnTo>
                    <a:pt x="878967" y="1295031"/>
                  </a:lnTo>
                  <a:lnTo>
                    <a:pt x="454660" y="870940"/>
                  </a:lnTo>
                  <a:lnTo>
                    <a:pt x="423659" y="831900"/>
                  </a:lnTo>
                  <a:lnTo>
                    <a:pt x="402983" y="788289"/>
                  </a:lnTo>
                  <a:lnTo>
                    <a:pt x="392645" y="741934"/>
                  </a:lnTo>
                  <a:lnTo>
                    <a:pt x="392633" y="694664"/>
                  </a:lnTo>
                  <a:lnTo>
                    <a:pt x="402958" y="648309"/>
                  </a:lnTo>
                  <a:lnTo>
                    <a:pt x="423621" y="604685"/>
                  </a:lnTo>
                  <a:lnTo>
                    <a:pt x="454621" y="565632"/>
                  </a:lnTo>
                  <a:lnTo>
                    <a:pt x="493598" y="534720"/>
                  </a:lnTo>
                  <a:lnTo>
                    <a:pt x="537197" y="514108"/>
                  </a:lnTo>
                  <a:lnTo>
                    <a:pt x="583577" y="503809"/>
                  </a:lnTo>
                  <a:lnTo>
                    <a:pt x="630872" y="503809"/>
                  </a:lnTo>
                  <a:lnTo>
                    <a:pt x="677252" y="514108"/>
                  </a:lnTo>
                  <a:lnTo>
                    <a:pt x="720864" y="534720"/>
                  </a:lnTo>
                  <a:lnTo>
                    <a:pt x="759866" y="565632"/>
                  </a:lnTo>
                  <a:lnTo>
                    <a:pt x="859561" y="665340"/>
                  </a:lnTo>
                  <a:lnTo>
                    <a:pt x="868514" y="671131"/>
                  </a:lnTo>
                  <a:lnTo>
                    <a:pt x="878967" y="673061"/>
                  </a:lnTo>
                  <a:lnTo>
                    <a:pt x="889419" y="671131"/>
                  </a:lnTo>
                  <a:lnTo>
                    <a:pt x="898398" y="665340"/>
                  </a:lnTo>
                  <a:lnTo>
                    <a:pt x="956652" y="607072"/>
                  </a:lnTo>
                  <a:lnTo>
                    <a:pt x="998080" y="565632"/>
                  </a:lnTo>
                  <a:lnTo>
                    <a:pt x="1037056" y="534720"/>
                  </a:lnTo>
                  <a:lnTo>
                    <a:pt x="1080643" y="514108"/>
                  </a:lnTo>
                  <a:lnTo>
                    <a:pt x="1126998" y="503809"/>
                  </a:lnTo>
                  <a:lnTo>
                    <a:pt x="1174407" y="503809"/>
                  </a:lnTo>
                  <a:lnTo>
                    <a:pt x="1220749" y="514108"/>
                  </a:lnTo>
                  <a:lnTo>
                    <a:pt x="1264348" y="534720"/>
                  </a:lnTo>
                  <a:lnTo>
                    <a:pt x="1303337" y="565632"/>
                  </a:lnTo>
                  <a:lnTo>
                    <a:pt x="1334325" y="604685"/>
                  </a:lnTo>
                  <a:lnTo>
                    <a:pt x="1354988" y="648309"/>
                  </a:lnTo>
                  <a:lnTo>
                    <a:pt x="1365313" y="694664"/>
                  </a:lnTo>
                  <a:lnTo>
                    <a:pt x="1365313" y="554494"/>
                  </a:lnTo>
                  <a:lnTo>
                    <a:pt x="1342174" y="526796"/>
                  </a:lnTo>
                  <a:lnTo>
                    <a:pt x="1314640" y="503809"/>
                  </a:lnTo>
                  <a:lnTo>
                    <a:pt x="1304709" y="495515"/>
                  </a:lnTo>
                  <a:lnTo>
                    <a:pt x="1263446" y="472059"/>
                  </a:lnTo>
                  <a:lnTo>
                    <a:pt x="1219441" y="456425"/>
                  </a:lnTo>
                  <a:lnTo>
                    <a:pt x="1173810" y="448602"/>
                  </a:lnTo>
                  <a:lnTo>
                    <a:pt x="1127620" y="448602"/>
                  </a:lnTo>
                  <a:lnTo>
                    <a:pt x="1081976" y="456425"/>
                  </a:lnTo>
                  <a:lnTo>
                    <a:pt x="1037983" y="472059"/>
                  </a:lnTo>
                  <a:lnTo>
                    <a:pt x="996696" y="495515"/>
                  </a:lnTo>
                  <a:lnTo>
                    <a:pt x="959243" y="526796"/>
                  </a:lnTo>
                  <a:lnTo>
                    <a:pt x="878967" y="607072"/>
                  </a:lnTo>
                  <a:lnTo>
                    <a:pt x="798703" y="526796"/>
                  </a:lnTo>
                  <a:lnTo>
                    <a:pt x="771169" y="503809"/>
                  </a:lnTo>
                  <a:lnTo>
                    <a:pt x="761238" y="495515"/>
                  </a:lnTo>
                  <a:lnTo>
                    <a:pt x="719975" y="472059"/>
                  </a:lnTo>
                  <a:lnTo>
                    <a:pt x="675970" y="456425"/>
                  </a:lnTo>
                  <a:lnTo>
                    <a:pt x="630339" y="448602"/>
                  </a:lnTo>
                  <a:lnTo>
                    <a:pt x="584149" y="448602"/>
                  </a:lnTo>
                  <a:lnTo>
                    <a:pt x="538518" y="456425"/>
                  </a:lnTo>
                  <a:lnTo>
                    <a:pt x="494512" y="472059"/>
                  </a:lnTo>
                  <a:lnTo>
                    <a:pt x="453237" y="495515"/>
                  </a:lnTo>
                  <a:lnTo>
                    <a:pt x="415772" y="526796"/>
                  </a:lnTo>
                  <a:lnTo>
                    <a:pt x="384403" y="564324"/>
                  </a:lnTo>
                  <a:lnTo>
                    <a:pt x="360883" y="605624"/>
                  </a:lnTo>
                  <a:lnTo>
                    <a:pt x="345211" y="649630"/>
                  </a:lnTo>
                  <a:lnTo>
                    <a:pt x="337464" y="694664"/>
                  </a:lnTo>
                  <a:lnTo>
                    <a:pt x="337477" y="741934"/>
                  </a:lnTo>
                  <a:lnTo>
                    <a:pt x="345224" y="787006"/>
                  </a:lnTo>
                  <a:lnTo>
                    <a:pt x="360908" y="830986"/>
                  </a:lnTo>
                  <a:lnTo>
                    <a:pt x="384441" y="872274"/>
                  </a:lnTo>
                  <a:lnTo>
                    <a:pt x="415810" y="909789"/>
                  </a:lnTo>
                  <a:lnTo>
                    <a:pt x="864920" y="1358658"/>
                  </a:lnTo>
                  <a:lnTo>
                    <a:pt x="871943" y="1361351"/>
                  </a:lnTo>
                  <a:lnTo>
                    <a:pt x="885990" y="1361351"/>
                  </a:lnTo>
                  <a:lnTo>
                    <a:pt x="893025" y="1358658"/>
                  </a:lnTo>
                  <a:lnTo>
                    <a:pt x="956678" y="1295031"/>
                  </a:lnTo>
                  <a:lnTo>
                    <a:pt x="1342123" y="909789"/>
                  </a:lnTo>
                  <a:lnTo>
                    <a:pt x="1373492" y="872274"/>
                  </a:lnTo>
                  <a:lnTo>
                    <a:pt x="1397025" y="830986"/>
                  </a:lnTo>
                  <a:lnTo>
                    <a:pt x="1412709" y="787006"/>
                  </a:lnTo>
                  <a:lnTo>
                    <a:pt x="1420469" y="741934"/>
                  </a:lnTo>
                  <a:lnTo>
                    <a:pt x="1420469" y="694664"/>
                  </a:lnTo>
                  <a:close/>
                </a:path>
                <a:path w="1758315" h="1758314" extrusionOk="0">
                  <a:moveTo>
                    <a:pt x="1692795" y="1480794"/>
                  </a:moveTo>
                  <a:lnTo>
                    <a:pt x="1690636" y="1470101"/>
                  </a:lnTo>
                  <a:lnTo>
                    <a:pt x="1684743" y="1461363"/>
                  </a:lnTo>
                  <a:lnTo>
                    <a:pt x="1676019" y="1455483"/>
                  </a:lnTo>
                  <a:lnTo>
                    <a:pt x="1665325" y="1453324"/>
                  </a:lnTo>
                  <a:lnTo>
                    <a:pt x="1511820" y="1453324"/>
                  </a:lnTo>
                  <a:lnTo>
                    <a:pt x="1511820" y="1299819"/>
                  </a:lnTo>
                  <a:lnTo>
                    <a:pt x="1509661" y="1289113"/>
                  </a:lnTo>
                  <a:lnTo>
                    <a:pt x="1503781" y="1280388"/>
                  </a:lnTo>
                  <a:lnTo>
                    <a:pt x="1495044" y="1274508"/>
                  </a:lnTo>
                  <a:lnTo>
                    <a:pt x="1484363" y="1272349"/>
                  </a:lnTo>
                  <a:lnTo>
                    <a:pt x="1473669" y="1274508"/>
                  </a:lnTo>
                  <a:lnTo>
                    <a:pt x="1464932" y="1280388"/>
                  </a:lnTo>
                  <a:lnTo>
                    <a:pt x="1459052" y="1289113"/>
                  </a:lnTo>
                  <a:lnTo>
                    <a:pt x="1456893" y="1299819"/>
                  </a:lnTo>
                  <a:lnTo>
                    <a:pt x="1456893" y="1453324"/>
                  </a:lnTo>
                  <a:lnTo>
                    <a:pt x="1303388" y="1453324"/>
                  </a:lnTo>
                  <a:lnTo>
                    <a:pt x="1292694" y="1455483"/>
                  </a:lnTo>
                  <a:lnTo>
                    <a:pt x="1283970" y="1461363"/>
                  </a:lnTo>
                  <a:lnTo>
                    <a:pt x="1278089" y="1470101"/>
                  </a:lnTo>
                  <a:lnTo>
                    <a:pt x="1275930" y="1480794"/>
                  </a:lnTo>
                  <a:lnTo>
                    <a:pt x="1278089" y="1491488"/>
                  </a:lnTo>
                  <a:lnTo>
                    <a:pt x="1283970" y="1500225"/>
                  </a:lnTo>
                  <a:lnTo>
                    <a:pt x="1292694" y="1506105"/>
                  </a:lnTo>
                  <a:lnTo>
                    <a:pt x="1303388" y="1508264"/>
                  </a:lnTo>
                  <a:lnTo>
                    <a:pt x="1456893" y="1508264"/>
                  </a:lnTo>
                  <a:lnTo>
                    <a:pt x="1456893" y="1661744"/>
                  </a:lnTo>
                  <a:lnTo>
                    <a:pt x="1459052" y="1672437"/>
                  </a:lnTo>
                  <a:lnTo>
                    <a:pt x="1464932" y="1681162"/>
                  </a:lnTo>
                  <a:lnTo>
                    <a:pt x="1473669" y="1687055"/>
                  </a:lnTo>
                  <a:lnTo>
                    <a:pt x="1484363" y="1689201"/>
                  </a:lnTo>
                  <a:lnTo>
                    <a:pt x="1495044" y="1687055"/>
                  </a:lnTo>
                  <a:lnTo>
                    <a:pt x="1503781" y="1681162"/>
                  </a:lnTo>
                  <a:lnTo>
                    <a:pt x="1509661" y="1672437"/>
                  </a:lnTo>
                  <a:lnTo>
                    <a:pt x="1511820" y="1661744"/>
                  </a:lnTo>
                  <a:lnTo>
                    <a:pt x="1511820" y="1508264"/>
                  </a:lnTo>
                  <a:lnTo>
                    <a:pt x="1665325" y="1508264"/>
                  </a:lnTo>
                  <a:lnTo>
                    <a:pt x="1676019" y="1506105"/>
                  </a:lnTo>
                  <a:lnTo>
                    <a:pt x="1684743" y="1500225"/>
                  </a:lnTo>
                  <a:lnTo>
                    <a:pt x="1690636" y="1491488"/>
                  </a:lnTo>
                  <a:lnTo>
                    <a:pt x="1692795" y="1480794"/>
                  </a:lnTo>
                  <a:close/>
                </a:path>
                <a:path w="1758315" h="1758314" extrusionOk="0">
                  <a:moveTo>
                    <a:pt x="1757934" y="878967"/>
                  </a:moveTo>
                  <a:lnTo>
                    <a:pt x="1756638" y="830808"/>
                  </a:lnTo>
                  <a:lnTo>
                    <a:pt x="1752765" y="783323"/>
                  </a:lnTo>
                  <a:lnTo>
                    <a:pt x="1746415" y="736587"/>
                  </a:lnTo>
                  <a:lnTo>
                    <a:pt x="1737626" y="690638"/>
                  </a:lnTo>
                  <a:lnTo>
                    <a:pt x="1726488" y="645579"/>
                  </a:lnTo>
                  <a:lnTo>
                    <a:pt x="1713052" y="601446"/>
                  </a:lnTo>
                  <a:lnTo>
                    <a:pt x="1697393" y="558330"/>
                  </a:lnTo>
                  <a:lnTo>
                    <a:pt x="1679587" y="516280"/>
                  </a:lnTo>
                  <a:lnTo>
                    <a:pt x="1659686" y="475373"/>
                  </a:lnTo>
                  <a:lnTo>
                    <a:pt x="1637766" y="435686"/>
                  </a:lnTo>
                  <a:lnTo>
                    <a:pt x="1613890" y="397268"/>
                  </a:lnTo>
                  <a:lnTo>
                    <a:pt x="1588122" y="360197"/>
                  </a:lnTo>
                  <a:lnTo>
                    <a:pt x="1560550" y="324535"/>
                  </a:lnTo>
                  <a:lnTo>
                    <a:pt x="1531213" y="290360"/>
                  </a:lnTo>
                  <a:lnTo>
                    <a:pt x="1500200" y="257733"/>
                  </a:lnTo>
                  <a:lnTo>
                    <a:pt x="1467573" y="226720"/>
                  </a:lnTo>
                  <a:lnTo>
                    <a:pt x="1433398" y="197396"/>
                  </a:lnTo>
                  <a:lnTo>
                    <a:pt x="1397736" y="169811"/>
                  </a:lnTo>
                  <a:lnTo>
                    <a:pt x="1360678" y="144056"/>
                  </a:lnTo>
                  <a:lnTo>
                    <a:pt x="1322260" y="120180"/>
                  </a:lnTo>
                  <a:lnTo>
                    <a:pt x="1282560" y="98259"/>
                  </a:lnTo>
                  <a:lnTo>
                    <a:pt x="1241666" y="78359"/>
                  </a:lnTo>
                  <a:lnTo>
                    <a:pt x="1199616" y="60540"/>
                  </a:lnTo>
                  <a:lnTo>
                    <a:pt x="1156487" y="44881"/>
                  </a:lnTo>
                  <a:lnTo>
                    <a:pt x="1112367" y="31445"/>
                  </a:lnTo>
                  <a:lnTo>
                    <a:pt x="1067295" y="20307"/>
                  </a:lnTo>
                  <a:lnTo>
                    <a:pt x="1021359" y="11518"/>
                  </a:lnTo>
                  <a:lnTo>
                    <a:pt x="974610" y="5168"/>
                  </a:lnTo>
                  <a:lnTo>
                    <a:pt x="927125" y="1295"/>
                  </a:lnTo>
                  <a:lnTo>
                    <a:pt x="878967" y="0"/>
                  </a:lnTo>
                  <a:lnTo>
                    <a:pt x="830821" y="1295"/>
                  </a:lnTo>
                  <a:lnTo>
                    <a:pt x="783336" y="5168"/>
                  </a:lnTo>
                  <a:lnTo>
                    <a:pt x="736587" y="11518"/>
                  </a:lnTo>
                  <a:lnTo>
                    <a:pt x="690638" y="20307"/>
                  </a:lnTo>
                  <a:lnTo>
                    <a:pt x="645579" y="31445"/>
                  </a:lnTo>
                  <a:lnTo>
                    <a:pt x="601446" y="44881"/>
                  </a:lnTo>
                  <a:lnTo>
                    <a:pt x="558330" y="60540"/>
                  </a:lnTo>
                  <a:lnTo>
                    <a:pt x="516280" y="78359"/>
                  </a:lnTo>
                  <a:lnTo>
                    <a:pt x="475373" y="98259"/>
                  </a:lnTo>
                  <a:lnTo>
                    <a:pt x="435686" y="120180"/>
                  </a:lnTo>
                  <a:lnTo>
                    <a:pt x="397268" y="144056"/>
                  </a:lnTo>
                  <a:lnTo>
                    <a:pt x="360197" y="169811"/>
                  </a:lnTo>
                  <a:lnTo>
                    <a:pt x="324535" y="197396"/>
                  </a:lnTo>
                  <a:lnTo>
                    <a:pt x="290360" y="226720"/>
                  </a:lnTo>
                  <a:lnTo>
                    <a:pt x="257733" y="257733"/>
                  </a:lnTo>
                  <a:lnTo>
                    <a:pt x="226720" y="290360"/>
                  </a:lnTo>
                  <a:lnTo>
                    <a:pt x="197396" y="324535"/>
                  </a:lnTo>
                  <a:lnTo>
                    <a:pt x="169811" y="360197"/>
                  </a:lnTo>
                  <a:lnTo>
                    <a:pt x="144056" y="397268"/>
                  </a:lnTo>
                  <a:lnTo>
                    <a:pt x="120180" y="435686"/>
                  </a:lnTo>
                  <a:lnTo>
                    <a:pt x="98259" y="475373"/>
                  </a:lnTo>
                  <a:lnTo>
                    <a:pt x="78359" y="516280"/>
                  </a:lnTo>
                  <a:lnTo>
                    <a:pt x="60540" y="558330"/>
                  </a:lnTo>
                  <a:lnTo>
                    <a:pt x="44881" y="601446"/>
                  </a:lnTo>
                  <a:lnTo>
                    <a:pt x="31457" y="645579"/>
                  </a:lnTo>
                  <a:lnTo>
                    <a:pt x="20307" y="690638"/>
                  </a:lnTo>
                  <a:lnTo>
                    <a:pt x="11531" y="736587"/>
                  </a:lnTo>
                  <a:lnTo>
                    <a:pt x="5168" y="783323"/>
                  </a:lnTo>
                  <a:lnTo>
                    <a:pt x="1308" y="830808"/>
                  </a:lnTo>
                  <a:lnTo>
                    <a:pt x="0" y="878967"/>
                  </a:lnTo>
                  <a:lnTo>
                    <a:pt x="1308" y="927125"/>
                  </a:lnTo>
                  <a:lnTo>
                    <a:pt x="5168" y="974598"/>
                  </a:lnTo>
                  <a:lnTo>
                    <a:pt x="11531" y="1021346"/>
                  </a:lnTo>
                  <a:lnTo>
                    <a:pt x="20307" y="1067295"/>
                  </a:lnTo>
                  <a:lnTo>
                    <a:pt x="31457" y="1112354"/>
                  </a:lnTo>
                  <a:lnTo>
                    <a:pt x="44881" y="1156487"/>
                  </a:lnTo>
                  <a:lnTo>
                    <a:pt x="60540" y="1199603"/>
                  </a:lnTo>
                  <a:lnTo>
                    <a:pt x="78359" y="1241653"/>
                  </a:lnTo>
                  <a:lnTo>
                    <a:pt x="98259" y="1282560"/>
                  </a:lnTo>
                  <a:lnTo>
                    <a:pt x="120180" y="1322247"/>
                  </a:lnTo>
                  <a:lnTo>
                    <a:pt x="144056" y="1360665"/>
                  </a:lnTo>
                  <a:lnTo>
                    <a:pt x="169811" y="1397736"/>
                  </a:lnTo>
                  <a:lnTo>
                    <a:pt x="197396" y="1433385"/>
                  </a:lnTo>
                  <a:lnTo>
                    <a:pt x="226720" y="1467561"/>
                  </a:lnTo>
                  <a:lnTo>
                    <a:pt x="257733" y="1500200"/>
                  </a:lnTo>
                  <a:lnTo>
                    <a:pt x="290360" y="1531213"/>
                  </a:lnTo>
                  <a:lnTo>
                    <a:pt x="324535" y="1560537"/>
                  </a:lnTo>
                  <a:lnTo>
                    <a:pt x="360197" y="1588122"/>
                  </a:lnTo>
                  <a:lnTo>
                    <a:pt x="397268" y="1613877"/>
                  </a:lnTo>
                  <a:lnTo>
                    <a:pt x="435686" y="1637753"/>
                  </a:lnTo>
                  <a:lnTo>
                    <a:pt x="475373" y="1659674"/>
                  </a:lnTo>
                  <a:lnTo>
                    <a:pt x="516280" y="1679575"/>
                  </a:lnTo>
                  <a:lnTo>
                    <a:pt x="558330" y="1697393"/>
                  </a:lnTo>
                  <a:lnTo>
                    <a:pt x="601446" y="1713052"/>
                  </a:lnTo>
                  <a:lnTo>
                    <a:pt x="645579" y="1726476"/>
                  </a:lnTo>
                  <a:lnTo>
                    <a:pt x="690638" y="1737626"/>
                  </a:lnTo>
                  <a:lnTo>
                    <a:pt x="736587" y="1746402"/>
                  </a:lnTo>
                  <a:lnTo>
                    <a:pt x="783336" y="1752765"/>
                  </a:lnTo>
                  <a:lnTo>
                    <a:pt x="830821" y="1756625"/>
                  </a:lnTo>
                  <a:lnTo>
                    <a:pt x="878967" y="1757934"/>
                  </a:lnTo>
                  <a:lnTo>
                    <a:pt x="932002" y="1756321"/>
                  </a:lnTo>
                  <a:lnTo>
                    <a:pt x="984808" y="1751507"/>
                  </a:lnTo>
                  <a:lnTo>
                    <a:pt x="1037196" y="1743532"/>
                  </a:lnTo>
                  <a:lnTo>
                    <a:pt x="1088999" y="1732445"/>
                  </a:lnTo>
                  <a:lnTo>
                    <a:pt x="1140028" y="1718284"/>
                  </a:lnTo>
                  <a:lnTo>
                    <a:pt x="1190104" y="1701101"/>
                  </a:lnTo>
                  <a:lnTo>
                    <a:pt x="1239050" y="1680933"/>
                  </a:lnTo>
                  <a:lnTo>
                    <a:pt x="1286700" y="1657832"/>
                  </a:lnTo>
                  <a:lnTo>
                    <a:pt x="1298295" y="1620748"/>
                  </a:lnTo>
                  <a:lnTo>
                    <a:pt x="1261211" y="1609178"/>
                  </a:lnTo>
                  <a:lnTo>
                    <a:pt x="1216545" y="1630819"/>
                  </a:lnTo>
                  <a:lnTo>
                    <a:pt x="1170660" y="1649730"/>
                  </a:lnTo>
                  <a:lnTo>
                    <a:pt x="1123708" y="1665833"/>
                  </a:lnTo>
                  <a:lnTo>
                    <a:pt x="1075880" y="1679105"/>
                  </a:lnTo>
                  <a:lnTo>
                    <a:pt x="1027315" y="1689493"/>
                  </a:lnTo>
                  <a:lnTo>
                    <a:pt x="978204" y="1696974"/>
                  </a:lnTo>
                  <a:lnTo>
                    <a:pt x="928700" y="1701495"/>
                  </a:lnTo>
                  <a:lnTo>
                    <a:pt x="878967" y="1703006"/>
                  </a:lnTo>
                  <a:lnTo>
                    <a:pt x="830618" y="1701596"/>
                  </a:lnTo>
                  <a:lnTo>
                    <a:pt x="783005" y="1697443"/>
                  </a:lnTo>
                  <a:lnTo>
                    <a:pt x="736193" y="1690624"/>
                  </a:lnTo>
                  <a:lnTo>
                    <a:pt x="690257" y="1681200"/>
                  </a:lnTo>
                  <a:lnTo>
                    <a:pt x="645287" y="1669262"/>
                  </a:lnTo>
                  <a:lnTo>
                    <a:pt x="601345" y="1654886"/>
                  </a:lnTo>
                  <a:lnTo>
                    <a:pt x="558520" y="1638147"/>
                  </a:lnTo>
                  <a:lnTo>
                    <a:pt x="516902" y="1619123"/>
                  </a:lnTo>
                  <a:lnTo>
                    <a:pt x="476542" y="1597888"/>
                  </a:lnTo>
                  <a:lnTo>
                    <a:pt x="437540" y="1574533"/>
                  </a:lnTo>
                  <a:lnTo>
                    <a:pt x="399961" y="1549120"/>
                  </a:lnTo>
                  <a:lnTo>
                    <a:pt x="363880" y="1521739"/>
                  </a:lnTo>
                  <a:lnTo>
                    <a:pt x="329387" y="1492465"/>
                  </a:lnTo>
                  <a:lnTo>
                    <a:pt x="296557" y="1461376"/>
                  </a:lnTo>
                  <a:lnTo>
                    <a:pt x="265468" y="1428546"/>
                  </a:lnTo>
                  <a:lnTo>
                    <a:pt x="236194" y="1394053"/>
                  </a:lnTo>
                  <a:lnTo>
                    <a:pt x="208813" y="1357972"/>
                  </a:lnTo>
                  <a:lnTo>
                    <a:pt x="183400" y="1320393"/>
                  </a:lnTo>
                  <a:lnTo>
                    <a:pt x="160045" y="1281391"/>
                  </a:lnTo>
                  <a:lnTo>
                    <a:pt x="138811" y="1241044"/>
                  </a:lnTo>
                  <a:lnTo>
                    <a:pt x="119786" y="1199413"/>
                  </a:lnTo>
                  <a:lnTo>
                    <a:pt x="103047" y="1156589"/>
                  </a:lnTo>
                  <a:lnTo>
                    <a:pt x="88671" y="1112659"/>
                  </a:lnTo>
                  <a:lnTo>
                    <a:pt x="76733" y="1067676"/>
                  </a:lnTo>
                  <a:lnTo>
                    <a:pt x="67310" y="1021753"/>
                  </a:lnTo>
                  <a:lnTo>
                    <a:pt x="60490" y="974928"/>
                  </a:lnTo>
                  <a:lnTo>
                    <a:pt x="56337" y="927315"/>
                  </a:lnTo>
                  <a:lnTo>
                    <a:pt x="54927" y="878967"/>
                  </a:lnTo>
                  <a:lnTo>
                    <a:pt x="56337" y="830618"/>
                  </a:lnTo>
                  <a:lnTo>
                    <a:pt x="60490" y="783005"/>
                  </a:lnTo>
                  <a:lnTo>
                    <a:pt x="67310" y="736180"/>
                  </a:lnTo>
                  <a:lnTo>
                    <a:pt x="76733" y="690257"/>
                  </a:lnTo>
                  <a:lnTo>
                    <a:pt x="88671" y="645274"/>
                  </a:lnTo>
                  <a:lnTo>
                    <a:pt x="103047" y="601345"/>
                  </a:lnTo>
                  <a:lnTo>
                    <a:pt x="119786" y="558520"/>
                  </a:lnTo>
                  <a:lnTo>
                    <a:pt x="138811" y="516890"/>
                  </a:lnTo>
                  <a:lnTo>
                    <a:pt x="160045" y="476542"/>
                  </a:lnTo>
                  <a:lnTo>
                    <a:pt x="183400" y="437540"/>
                  </a:lnTo>
                  <a:lnTo>
                    <a:pt x="208813" y="399961"/>
                  </a:lnTo>
                  <a:lnTo>
                    <a:pt x="236194" y="363880"/>
                  </a:lnTo>
                  <a:lnTo>
                    <a:pt x="265468" y="329387"/>
                  </a:lnTo>
                  <a:lnTo>
                    <a:pt x="296557" y="296557"/>
                  </a:lnTo>
                  <a:lnTo>
                    <a:pt x="329387" y="265468"/>
                  </a:lnTo>
                  <a:lnTo>
                    <a:pt x="363880" y="236194"/>
                  </a:lnTo>
                  <a:lnTo>
                    <a:pt x="399961" y="208813"/>
                  </a:lnTo>
                  <a:lnTo>
                    <a:pt x="437540" y="183413"/>
                  </a:lnTo>
                  <a:lnTo>
                    <a:pt x="476542" y="160045"/>
                  </a:lnTo>
                  <a:lnTo>
                    <a:pt x="516902" y="138823"/>
                  </a:lnTo>
                  <a:lnTo>
                    <a:pt x="558520" y="119799"/>
                  </a:lnTo>
                  <a:lnTo>
                    <a:pt x="601345" y="103060"/>
                  </a:lnTo>
                  <a:lnTo>
                    <a:pt x="645287" y="88684"/>
                  </a:lnTo>
                  <a:lnTo>
                    <a:pt x="690257" y="76746"/>
                  </a:lnTo>
                  <a:lnTo>
                    <a:pt x="736193" y="67322"/>
                  </a:lnTo>
                  <a:lnTo>
                    <a:pt x="783005" y="60490"/>
                  </a:lnTo>
                  <a:lnTo>
                    <a:pt x="830618" y="56337"/>
                  </a:lnTo>
                  <a:lnTo>
                    <a:pt x="878967" y="54940"/>
                  </a:lnTo>
                  <a:lnTo>
                    <a:pt x="927315" y="56337"/>
                  </a:lnTo>
                  <a:lnTo>
                    <a:pt x="974940" y="60490"/>
                  </a:lnTo>
                  <a:lnTo>
                    <a:pt x="1021753" y="67322"/>
                  </a:lnTo>
                  <a:lnTo>
                    <a:pt x="1067689" y="76746"/>
                  </a:lnTo>
                  <a:lnTo>
                    <a:pt x="1112659" y="88684"/>
                  </a:lnTo>
                  <a:lnTo>
                    <a:pt x="1156589" y="103060"/>
                  </a:lnTo>
                  <a:lnTo>
                    <a:pt x="1199413" y="119799"/>
                  </a:lnTo>
                  <a:lnTo>
                    <a:pt x="1241044" y="138823"/>
                  </a:lnTo>
                  <a:lnTo>
                    <a:pt x="1281391" y="160045"/>
                  </a:lnTo>
                  <a:lnTo>
                    <a:pt x="1320406" y="183413"/>
                  </a:lnTo>
                  <a:lnTo>
                    <a:pt x="1357985" y="208813"/>
                  </a:lnTo>
                  <a:lnTo>
                    <a:pt x="1394053" y="236194"/>
                  </a:lnTo>
                  <a:lnTo>
                    <a:pt x="1428546" y="265468"/>
                  </a:lnTo>
                  <a:lnTo>
                    <a:pt x="1461376" y="296557"/>
                  </a:lnTo>
                  <a:lnTo>
                    <a:pt x="1492465" y="329387"/>
                  </a:lnTo>
                  <a:lnTo>
                    <a:pt x="1521739" y="363880"/>
                  </a:lnTo>
                  <a:lnTo>
                    <a:pt x="1549120" y="399961"/>
                  </a:lnTo>
                  <a:lnTo>
                    <a:pt x="1574533" y="437540"/>
                  </a:lnTo>
                  <a:lnTo>
                    <a:pt x="1597888" y="476542"/>
                  </a:lnTo>
                  <a:lnTo>
                    <a:pt x="1619123" y="516890"/>
                  </a:lnTo>
                  <a:lnTo>
                    <a:pt x="1638147" y="558520"/>
                  </a:lnTo>
                  <a:lnTo>
                    <a:pt x="1654886" y="601345"/>
                  </a:lnTo>
                  <a:lnTo>
                    <a:pt x="1669262" y="645274"/>
                  </a:lnTo>
                  <a:lnTo>
                    <a:pt x="1681200" y="690257"/>
                  </a:lnTo>
                  <a:lnTo>
                    <a:pt x="1690624" y="736180"/>
                  </a:lnTo>
                  <a:lnTo>
                    <a:pt x="1697456" y="783005"/>
                  </a:lnTo>
                  <a:lnTo>
                    <a:pt x="1701609" y="830618"/>
                  </a:lnTo>
                  <a:lnTo>
                    <a:pt x="1703006" y="878967"/>
                  </a:lnTo>
                  <a:lnTo>
                    <a:pt x="1701558" y="928712"/>
                  </a:lnTo>
                  <a:lnTo>
                    <a:pt x="1697215" y="977861"/>
                  </a:lnTo>
                  <a:lnTo>
                    <a:pt x="1690001" y="1026363"/>
                  </a:lnTo>
                  <a:lnTo>
                    <a:pt x="1679905" y="1074178"/>
                  </a:lnTo>
                  <a:lnTo>
                    <a:pt x="1666951" y="1121257"/>
                  </a:lnTo>
                  <a:lnTo>
                    <a:pt x="1651152" y="1167574"/>
                  </a:lnTo>
                  <a:lnTo>
                    <a:pt x="1632508" y="1213091"/>
                  </a:lnTo>
                  <a:lnTo>
                    <a:pt x="1611033" y="1257744"/>
                  </a:lnTo>
                  <a:lnTo>
                    <a:pt x="1608035" y="1268247"/>
                  </a:lnTo>
                  <a:lnTo>
                    <a:pt x="1609255" y="1278712"/>
                  </a:lnTo>
                  <a:lnTo>
                    <a:pt x="1614309" y="1287945"/>
                  </a:lnTo>
                  <a:lnTo>
                    <a:pt x="1622806" y="1294765"/>
                  </a:lnTo>
                  <a:lnTo>
                    <a:pt x="1633296" y="1297774"/>
                  </a:lnTo>
                  <a:lnTo>
                    <a:pt x="1643761" y="1296555"/>
                  </a:lnTo>
                  <a:lnTo>
                    <a:pt x="1682737" y="1235367"/>
                  </a:lnTo>
                  <a:lnTo>
                    <a:pt x="1702625" y="1186815"/>
                  </a:lnTo>
                  <a:lnTo>
                    <a:pt x="1719478" y="1137412"/>
                  </a:lnTo>
                  <a:lnTo>
                    <a:pt x="1733296" y="1087170"/>
                  </a:lnTo>
                  <a:lnTo>
                    <a:pt x="1744065" y="1036167"/>
                  </a:lnTo>
                  <a:lnTo>
                    <a:pt x="1751761" y="984440"/>
                  </a:lnTo>
                  <a:lnTo>
                    <a:pt x="1756397" y="932027"/>
                  </a:lnTo>
                  <a:lnTo>
                    <a:pt x="1757934" y="878967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0" tIns="0" rIns="0" bIns="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092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sp>
        <p:nvSpPr>
          <p:cNvPr id="194" name="Google Shape;194;p2"/>
          <p:cNvSpPr txBox="1"/>
          <p:nvPr/>
        </p:nvSpPr>
        <p:spPr>
          <a:xfrm>
            <a:off x="6665252" y="3947051"/>
            <a:ext cx="1604949" cy="6952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9225" rIns="0" bIns="0" anchor="t" anchorCtr="0">
            <a:spAutoFit/>
          </a:bodyPr>
          <a:lstStyle/>
          <a:p>
            <a:pPr marL="7701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pl-PL" sz="1486" dirty="0">
                <a:solidFill>
                  <a:srgbClr val="5E23CA"/>
                </a:solidFill>
                <a:latin typeface="Raleway"/>
                <a:ea typeface="Raleway"/>
                <a:cs typeface="Raleway"/>
                <a:sym typeface="Raleway"/>
              </a:rPr>
              <a:t>Teoria błędów</a:t>
            </a:r>
            <a:br>
              <a:rPr lang="pl-PL" sz="1486" dirty="0">
                <a:solidFill>
                  <a:srgbClr val="5E23CA"/>
                </a:solidFill>
                <a:latin typeface="Raleway"/>
                <a:ea typeface="Raleway"/>
                <a:cs typeface="Raleway"/>
                <a:sym typeface="Raleway"/>
              </a:rPr>
            </a:br>
            <a:r>
              <a:rPr lang="pl-PL" sz="1486" dirty="0">
                <a:solidFill>
                  <a:srgbClr val="5E23CA"/>
                </a:solidFill>
                <a:latin typeface="Raleway"/>
                <a:ea typeface="Raleway"/>
                <a:cs typeface="Raleway"/>
                <a:sym typeface="Raleway"/>
              </a:rPr>
              <a:t>i poprawki</a:t>
            </a:r>
            <a:br>
              <a:rPr lang="pl-PL" sz="1486" dirty="0">
                <a:solidFill>
                  <a:srgbClr val="5E23CA"/>
                </a:solidFill>
                <a:latin typeface="Raleway"/>
                <a:ea typeface="Raleway"/>
                <a:cs typeface="Raleway"/>
                <a:sym typeface="Raleway"/>
              </a:rPr>
            </a:br>
            <a:r>
              <a:rPr lang="pl-PL" sz="1486" dirty="0">
                <a:solidFill>
                  <a:srgbClr val="5E23CA"/>
                </a:solidFill>
                <a:latin typeface="Raleway"/>
                <a:ea typeface="Raleway"/>
                <a:cs typeface="Raleway"/>
                <a:sym typeface="Raleway"/>
              </a:rPr>
              <a:t>(30 min)</a:t>
            </a:r>
            <a:endParaRPr sz="1486" dirty="0">
              <a:solidFill>
                <a:schemeClr val="dk1"/>
              </a:solidFill>
              <a:latin typeface="Raleway"/>
              <a:ea typeface="Raleway"/>
              <a:cs typeface="Raleway"/>
              <a:sym typeface="Raleway"/>
            </a:endParaRPr>
          </a:p>
        </p:txBody>
      </p:sp>
      <p:grpSp>
        <p:nvGrpSpPr>
          <p:cNvPr id="195" name="Google Shape;195;p2"/>
          <p:cNvGrpSpPr/>
          <p:nvPr/>
        </p:nvGrpSpPr>
        <p:grpSpPr>
          <a:xfrm>
            <a:off x="6670736" y="2257863"/>
            <a:ext cx="1593712" cy="1593712"/>
            <a:chOff x="10999832" y="3723383"/>
            <a:chExt cx="2628150" cy="2628150"/>
          </a:xfrm>
        </p:grpSpPr>
        <p:pic>
          <p:nvPicPr>
            <p:cNvPr id="196" name="Google Shape;196;p2"/>
            <p:cNvPicPr preferRelativeResize="0"/>
            <p:nvPr/>
          </p:nvPicPr>
          <p:blipFill rotWithShape="1">
            <a:blip r:embed="rId8">
              <a:alphaModFix/>
            </a:blip>
            <a:srcRect/>
            <a:stretch/>
          </p:blipFill>
          <p:spPr>
            <a:xfrm>
              <a:off x="10999832" y="3723383"/>
              <a:ext cx="2628150" cy="262815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197" name="Google Shape;197;p2"/>
            <p:cNvSpPr/>
            <p:nvPr/>
          </p:nvSpPr>
          <p:spPr>
            <a:xfrm>
              <a:off x="11402225" y="4106004"/>
              <a:ext cx="1903730" cy="1470025"/>
            </a:xfrm>
            <a:custGeom>
              <a:avLst/>
              <a:gdLst/>
              <a:ahLst/>
              <a:cxnLst/>
              <a:rect l="l" t="t" r="r" b="b"/>
              <a:pathLst>
                <a:path w="1903730" h="1470025" extrusionOk="0">
                  <a:moveTo>
                    <a:pt x="202285" y="765644"/>
                  </a:moveTo>
                  <a:lnTo>
                    <a:pt x="200418" y="756373"/>
                  </a:lnTo>
                  <a:lnTo>
                    <a:pt x="195313" y="748804"/>
                  </a:lnTo>
                  <a:lnTo>
                    <a:pt x="187744" y="743699"/>
                  </a:lnTo>
                  <a:lnTo>
                    <a:pt x="178473" y="741832"/>
                  </a:lnTo>
                  <a:lnTo>
                    <a:pt x="169202" y="743699"/>
                  </a:lnTo>
                  <a:lnTo>
                    <a:pt x="161645" y="748804"/>
                  </a:lnTo>
                  <a:lnTo>
                    <a:pt x="156540" y="756373"/>
                  </a:lnTo>
                  <a:lnTo>
                    <a:pt x="154660" y="765644"/>
                  </a:lnTo>
                  <a:lnTo>
                    <a:pt x="154660" y="796569"/>
                  </a:lnTo>
                  <a:lnTo>
                    <a:pt x="156540" y="805840"/>
                  </a:lnTo>
                  <a:lnTo>
                    <a:pt x="161645" y="813409"/>
                  </a:lnTo>
                  <a:lnTo>
                    <a:pt x="169202" y="818515"/>
                  </a:lnTo>
                  <a:lnTo>
                    <a:pt x="178473" y="820381"/>
                  </a:lnTo>
                  <a:lnTo>
                    <a:pt x="187744" y="818515"/>
                  </a:lnTo>
                  <a:lnTo>
                    <a:pt x="195313" y="813409"/>
                  </a:lnTo>
                  <a:lnTo>
                    <a:pt x="200418" y="805840"/>
                  </a:lnTo>
                  <a:lnTo>
                    <a:pt x="202285" y="796569"/>
                  </a:lnTo>
                  <a:lnTo>
                    <a:pt x="202285" y="765644"/>
                  </a:lnTo>
                  <a:close/>
                </a:path>
                <a:path w="1903730" h="1470025" extrusionOk="0">
                  <a:moveTo>
                    <a:pt x="356958" y="696544"/>
                  </a:moveTo>
                  <a:lnTo>
                    <a:pt x="353669" y="689698"/>
                  </a:lnTo>
                  <a:lnTo>
                    <a:pt x="309346" y="654253"/>
                  </a:lnTo>
                  <a:lnTo>
                    <a:pt x="309346" y="715213"/>
                  </a:lnTo>
                  <a:lnTo>
                    <a:pt x="309346" y="896505"/>
                  </a:lnTo>
                  <a:lnTo>
                    <a:pt x="47612" y="896505"/>
                  </a:lnTo>
                  <a:lnTo>
                    <a:pt x="47612" y="715213"/>
                  </a:lnTo>
                  <a:lnTo>
                    <a:pt x="178473" y="610527"/>
                  </a:lnTo>
                  <a:lnTo>
                    <a:pt x="309346" y="715213"/>
                  </a:lnTo>
                  <a:lnTo>
                    <a:pt x="309346" y="654253"/>
                  </a:lnTo>
                  <a:lnTo>
                    <a:pt x="254698" y="610527"/>
                  </a:lnTo>
                  <a:lnTo>
                    <a:pt x="193344" y="561441"/>
                  </a:lnTo>
                  <a:lnTo>
                    <a:pt x="186258" y="557530"/>
                  </a:lnTo>
                  <a:lnTo>
                    <a:pt x="178473" y="556221"/>
                  </a:lnTo>
                  <a:lnTo>
                    <a:pt x="170700" y="557530"/>
                  </a:lnTo>
                  <a:lnTo>
                    <a:pt x="163601" y="561441"/>
                  </a:lnTo>
                  <a:lnTo>
                    <a:pt x="3289" y="689698"/>
                  </a:lnTo>
                  <a:lnTo>
                    <a:pt x="0" y="696544"/>
                  </a:lnTo>
                  <a:lnTo>
                    <a:pt x="0" y="920318"/>
                  </a:lnTo>
                  <a:lnTo>
                    <a:pt x="1879" y="929576"/>
                  </a:lnTo>
                  <a:lnTo>
                    <a:pt x="6972" y="937145"/>
                  </a:lnTo>
                  <a:lnTo>
                    <a:pt x="14541" y="942238"/>
                  </a:lnTo>
                  <a:lnTo>
                    <a:pt x="23799" y="944118"/>
                  </a:lnTo>
                  <a:lnTo>
                    <a:pt x="333159" y="944118"/>
                  </a:lnTo>
                  <a:lnTo>
                    <a:pt x="342417" y="942238"/>
                  </a:lnTo>
                  <a:lnTo>
                    <a:pt x="349986" y="937145"/>
                  </a:lnTo>
                  <a:lnTo>
                    <a:pt x="355079" y="929576"/>
                  </a:lnTo>
                  <a:lnTo>
                    <a:pt x="356958" y="920318"/>
                  </a:lnTo>
                  <a:lnTo>
                    <a:pt x="356958" y="896505"/>
                  </a:lnTo>
                  <a:lnTo>
                    <a:pt x="356958" y="696544"/>
                  </a:lnTo>
                  <a:close/>
                </a:path>
                <a:path w="1903730" h="1470025" extrusionOk="0">
                  <a:moveTo>
                    <a:pt x="820127" y="122364"/>
                  </a:moveTo>
                  <a:lnTo>
                    <a:pt x="809688" y="81622"/>
                  </a:lnTo>
                  <a:lnTo>
                    <a:pt x="787387" y="47053"/>
                  </a:lnTo>
                  <a:lnTo>
                    <a:pt x="785888" y="44742"/>
                  </a:lnTo>
                  <a:lnTo>
                    <a:pt x="773391" y="34632"/>
                  </a:lnTo>
                  <a:lnTo>
                    <a:pt x="773391" y="139700"/>
                  </a:lnTo>
                  <a:lnTo>
                    <a:pt x="767435" y="184670"/>
                  </a:lnTo>
                  <a:lnTo>
                    <a:pt x="751954" y="232079"/>
                  </a:lnTo>
                  <a:lnTo>
                    <a:pt x="730694" y="278358"/>
                  </a:lnTo>
                  <a:lnTo>
                    <a:pt x="707428" y="319925"/>
                  </a:lnTo>
                  <a:lnTo>
                    <a:pt x="685901" y="353212"/>
                  </a:lnTo>
                  <a:lnTo>
                    <a:pt x="646849" y="346443"/>
                  </a:lnTo>
                  <a:lnTo>
                    <a:pt x="600532" y="335343"/>
                  </a:lnTo>
                  <a:lnTo>
                    <a:pt x="552107" y="319582"/>
                  </a:lnTo>
                  <a:lnTo>
                    <a:pt x="506768" y="298792"/>
                  </a:lnTo>
                  <a:lnTo>
                    <a:pt x="469684" y="272669"/>
                  </a:lnTo>
                  <a:lnTo>
                    <a:pt x="446011" y="240842"/>
                  </a:lnTo>
                  <a:lnTo>
                    <a:pt x="438505" y="206082"/>
                  </a:lnTo>
                  <a:lnTo>
                    <a:pt x="444690" y="172275"/>
                  </a:lnTo>
                  <a:lnTo>
                    <a:pt x="492175" y="122809"/>
                  </a:lnTo>
                  <a:lnTo>
                    <a:pt x="517766" y="115951"/>
                  </a:lnTo>
                  <a:lnTo>
                    <a:pt x="516559" y="115951"/>
                  </a:lnTo>
                  <a:lnTo>
                    <a:pt x="527304" y="115392"/>
                  </a:lnTo>
                  <a:lnTo>
                    <a:pt x="537121" y="115951"/>
                  </a:lnTo>
                  <a:lnTo>
                    <a:pt x="546900" y="117614"/>
                  </a:lnTo>
                  <a:lnTo>
                    <a:pt x="556590" y="120383"/>
                  </a:lnTo>
                  <a:lnTo>
                    <a:pt x="566102" y="124256"/>
                  </a:lnTo>
                  <a:lnTo>
                    <a:pt x="572516" y="127279"/>
                  </a:lnTo>
                  <a:lnTo>
                    <a:pt x="579501" y="127279"/>
                  </a:lnTo>
                  <a:lnTo>
                    <a:pt x="592086" y="121767"/>
                  </a:lnTo>
                  <a:lnTo>
                    <a:pt x="596887" y="116433"/>
                  </a:lnTo>
                  <a:lnTo>
                    <a:pt x="597204" y="115392"/>
                  </a:lnTo>
                  <a:lnTo>
                    <a:pt x="598944" y="109880"/>
                  </a:lnTo>
                  <a:lnTo>
                    <a:pt x="606653" y="92024"/>
                  </a:lnTo>
                  <a:lnTo>
                    <a:pt x="617601" y="76619"/>
                  </a:lnTo>
                  <a:lnTo>
                    <a:pt x="622007" y="72631"/>
                  </a:lnTo>
                  <a:lnTo>
                    <a:pt x="631494" y="64020"/>
                  </a:lnTo>
                  <a:lnTo>
                    <a:pt x="648030" y="54571"/>
                  </a:lnTo>
                  <a:lnTo>
                    <a:pt x="682790" y="47053"/>
                  </a:lnTo>
                  <a:lnTo>
                    <a:pt x="716597" y="53238"/>
                  </a:lnTo>
                  <a:lnTo>
                    <a:pt x="745629" y="71628"/>
                  </a:lnTo>
                  <a:lnTo>
                    <a:pt x="766076" y="100723"/>
                  </a:lnTo>
                  <a:lnTo>
                    <a:pt x="773391" y="139700"/>
                  </a:lnTo>
                  <a:lnTo>
                    <a:pt x="773391" y="34632"/>
                  </a:lnTo>
                  <a:lnTo>
                    <a:pt x="752919" y="18059"/>
                  </a:lnTo>
                  <a:lnTo>
                    <a:pt x="713765" y="2755"/>
                  </a:lnTo>
                  <a:lnTo>
                    <a:pt x="671436" y="0"/>
                  </a:lnTo>
                  <a:lnTo>
                    <a:pt x="628929" y="10960"/>
                  </a:lnTo>
                  <a:lnTo>
                    <a:pt x="608698" y="21983"/>
                  </a:lnTo>
                  <a:lnTo>
                    <a:pt x="590753" y="36182"/>
                  </a:lnTo>
                  <a:lnTo>
                    <a:pt x="575398" y="53238"/>
                  </a:lnTo>
                  <a:lnTo>
                    <a:pt x="563067" y="72631"/>
                  </a:lnTo>
                  <a:lnTo>
                    <a:pt x="540397" y="68529"/>
                  </a:lnTo>
                  <a:lnTo>
                    <a:pt x="494906" y="71793"/>
                  </a:lnTo>
                  <a:lnTo>
                    <a:pt x="436194" y="102984"/>
                  </a:lnTo>
                  <a:lnTo>
                    <a:pt x="409511" y="135953"/>
                  </a:lnTo>
                  <a:lnTo>
                    <a:pt x="394208" y="175107"/>
                  </a:lnTo>
                  <a:lnTo>
                    <a:pt x="391439" y="217436"/>
                  </a:lnTo>
                  <a:lnTo>
                    <a:pt x="402399" y="259930"/>
                  </a:lnTo>
                  <a:lnTo>
                    <a:pt x="425246" y="295236"/>
                  </a:lnTo>
                  <a:lnTo>
                    <a:pt x="461010" y="326453"/>
                  </a:lnTo>
                  <a:lnTo>
                    <a:pt x="509549" y="353491"/>
                  </a:lnTo>
                  <a:lnTo>
                    <a:pt x="570725" y="376237"/>
                  </a:lnTo>
                  <a:lnTo>
                    <a:pt x="616699" y="388493"/>
                  </a:lnTo>
                  <a:lnTo>
                    <a:pt x="655675" y="396468"/>
                  </a:lnTo>
                  <a:lnTo>
                    <a:pt x="695680" y="402399"/>
                  </a:lnTo>
                  <a:lnTo>
                    <a:pt x="704507" y="402399"/>
                  </a:lnTo>
                  <a:lnTo>
                    <a:pt x="738187" y="360349"/>
                  </a:lnTo>
                  <a:lnTo>
                    <a:pt x="742492" y="353212"/>
                  </a:lnTo>
                  <a:lnTo>
                    <a:pt x="758672" y="326453"/>
                  </a:lnTo>
                  <a:lnTo>
                    <a:pt x="780948" y="284187"/>
                  </a:lnTo>
                  <a:lnTo>
                    <a:pt x="805738" y="223824"/>
                  </a:lnTo>
                  <a:lnTo>
                    <a:pt x="818807" y="169824"/>
                  </a:lnTo>
                  <a:lnTo>
                    <a:pt x="819988" y="127279"/>
                  </a:lnTo>
                  <a:lnTo>
                    <a:pt x="820115" y="122809"/>
                  </a:lnTo>
                  <a:lnTo>
                    <a:pt x="820127" y="122364"/>
                  </a:lnTo>
                  <a:close/>
                </a:path>
                <a:path w="1903730" h="1470025" extrusionOk="0">
                  <a:moveTo>
                    <a:pt x="1254048" y="951242"/>
                  </a:moveTo>
                  <a:lnTo>
                    <a:pt x="1248511" y="903287"/>
                  </a:lnTo>
                  <a:lnTo>
                    <a:pt x="1232725" y="859231"/>
                  </a:lnTo>
                  <a:lnTo>
                    <a:pt x="1207985" y="820343"/>
                  </a:lnTo>
                  <a:lnTo>
                    <a:pt x="1206436" y="818794"/>
                  </a:lnTo>
                  <a:lnTo>
                    <a:pt x="1206436" y="951242"/>
                  </a:lnTo>
                  <a:lnTo>
                    <a:pt x="1206436" y="1073251"/>
                  </a:lnTo>
                  <a:lnTo>
                    <a:pt x="1204607" y="1075143"/>
                  </a:lnTo>
                  <a:lnTo>
                    <a:pt x="1202766" y="1076706"/>
                  </a:lnTo>
                  <a:lnTo>
                    <a:pt x="1201039" y="1077709"/>
                  </a:lnTo>
                  <a:lnTo>
                    <a:pt x="1170724" y="1072324"/>
                  </a:lnTo>
                  <a:lnTo>
                    <a:pt x="1142631" y="1066457"/>
                  </a:lnTo>
                  <a:lnTo>
                    <a:pt x="1133182" y="1066253"/>
                  </a:lnTo>
                  <a:lnTo>
                    <a:pt x="1124686" y="1069581"/>
                  </a:lnTo>
                  <a:lnTo>
                    <a:pt x="1118057" y="1075855"/>
                  </a:lnTo>
                  <a:lnTo>
                    <a:pt x="1114209" y="1084491"/>
                  </a:lnTo>
                  <a:lnTo>
                    <a:pt x="1114005" y="1093939"/>
                  </a:lnTo>
                  <a:lnTo>
                    <a:pt x="1117333" y="1102436"/>
                  </a:lnTo>
                  <a:lnTo>
                    <a:pt x="1161681" y="1119073"/>
                  </a:lnTo>
                  <a:lnTo>
                    <a:pt x="1175499" y="1121651"/>
                  </a:lnTo>
                  <a:lnTo>
                    <a:pt x="1175499" y="1167777"/>
                  </a:lnTo>
                  <a:lnTo>
                    <a:pt x="1171397" y="1213485"/>
                  </a:lnTo>
                  <a:lnTo>
                    <a:pt x="1159548" y="1256538"/>
                  </a:lnTo>
                  <a:lnTo>
                    <a:pt x="1140688" y="1296187"/>
                  </a:lnTo>
                  <a:lnTo>
                    <a:pt x="1115542" y="1331734"/>
                  </a:lnTo>
                  <a:lnTo>
                    <a:pt x="1084846" y="1362443"/>
                  </a:lnTo>
                  <a:lnTo>
                    <a:pt x="1049299" y="1387576"/>
                  </a:lnTo>
                  <a:lnTo>
                    <a:pt x="1009650" y="1406436"/>
                  </a:lnTo>
                  <a:lnTo>
                    <a:pt x="966609" y="1418285"/>
                  </a:lnTo>
                  <a:lnTo>
                    <a:pt x="920902" y="1422387"/>
                  </a:lnTo>
                  <a:lnTo>
                    <a:pt x="875195" y="1418285"/>
                  </a:lnTo>
                  <a:lnTo>
                    <a:pt x="832154" y="1406436"/>
                  </a:lnTo>
                  <a:lnTo>
                    <a:pt x="792505" y="1387576"/>
                  </a:lnTo>
                  <a:lnTo>
                    <a:pt x="756958" y="1362443"/>
                  </a:lnTo>
                  <a:lnTo>
                    <a:pt x="726249" y="1331734"/>
                  </a:lnTo>
                  <a:lnTo>
                    <a:pt x="701116" y="1296187"/>
                  </a:lnTo>
                  <a:lnTo>
                    <a:pt x="682256" y="1256538"/>
                  </a:lnTo>
                  <a:lnTo>
                    <a:pt x="670407" y="1213485"/>
                  </a:lnTo>
                  <a:lnTo>
                    <a:pt x="666305" y="1167777"/>
                  </a:lnTo>
                  <a:lnTo>
                    <a:pt x="666305" y="1088885"/>
                  </a:lnTo>
                  <a:lnTo>
                    <a:pt x="677545" y="1081925"/>
                  </a:lnTo>
                  <a:lnTo>
                    <a:pt x="799134" y="980592"/>
                  </a:lnTo>
                  <a:lnTo>
                    <a:pt x="855611" y="1011999"/>
                  </a:lnTo>
                  <a:lnTo>
                    <a:pt x="897699" y="1032586"/>
                  </a:lnTo>
                  <a:lnTo>
                    <a:pt x="948016" y="1054569"/>
                  </a:lnTo>
                  <a:lnTo>
                    <a:pt x="1005814" y="1076553"/>
                  </a:lnTo>
                  <a:lnTo>
                    <a:pt x="1015174" y="1077861"/>
                  </a:lnTo>
                  <a:lnTo>
                    <a:pt x="1024013" y="1075563"/>
                  </a:lnTo>
                  <a:lnTo>
                    <a:pt x="1031328" y="1070114"/>
                  </a:lnTo>
                  <a:lnTo>
                    <a:pt x="1036167" y="1061986"/>
                  </a:lnTo>
                  <a:lnTo>
                    <a:pt x="1037475" y="1052626"/>
                  </a:lnTo>
                  <a:lnTo>
                    <a:pt x="1035164" y="1043787"/>
                  </a:lnTo>
                  <a:lnTo>
                    <a:pt x="1029716" y="1036472"/>
                  </a:lnTo>
                  <a:lnTo>
                    <a:pt x="1021588" y="1031633"/>
                  </a:lnTo>
                  <a:lnTo>
                    <a:pt x="950988" y="1004150"/>
                  </a:lnTo>
                  <a:lnTo>
                    <a:pt x="892670" y="977277"/>
                  </a:lnTo>
                  <a:lnTo>
                    <a:pt x="848537" y="954112"/>
                  </a:lnTo>
                  <a:lnTo>
                    <a:pt x="820470" y="937793"/>
                  </a:lnTo>
                  <a:lnTo>
                    <a:pt x="810374" y="931430"/>
                  </a:lnTo>
                  <a:lnTo>
                    <a:pt x="803363" y="928255"/>
                  </a:lnTo>
                  <a:lnTo>
                    <a:pt x="795896" y="927468"/>
                  </a:lnTo>
                  <a:lnTo>
                    <a:pt x="788555" y="929043"/>
                  </a:lnTo>
                  <a:lnTo>
                    <a:pt x="781926" y="932954"/>
                  </a:lnTo>
                  <a:lnTo>
                    <a:pt x="644182" y="1047750"/>
                  </a:lnTo>
                  <a:lnTo>
                    <a:pt x="641337" y="1047203"/>
                  </a:lnTo>
                  <a:lnTo>
                    <a:pt x="637590" y="1045438"/>
                  </a:lnTo>
                  <a:lnTo>
                    <a:pt x="635368" y="1043609"/>
                  </a:lnTo>
                  <a:lnTo>
                    <a:pt x="635368" y="920305"/>
                  </a:lnTo>
                  <a:lnTo>
                    <a:pt x="645668" y="869416"/>
                  </a:lnTo>
                  <a:lnTo>
                    <a:pt x="673735" y="827811"/>
                  </a:lnTo>
                  <a:lnTo>
                    <a:pt x="715340" y="799744"/>
                  </a:lnTo>
                  <a:lnTo>
                    <a:pt x="766229" y="789444"/>
                  </a:lnTo>
                  <a:lnTo>
                    <a:pt x="1044638" y="789444"/>
                  </a:lnTo>
                  <a:lnTo>
                    <a:pt x="1087602" y="795235"/>
                  </a:lnTo>
                  <a:lnTo>
                    <a:pt x="1126236" y="811568"/>
                  </a:lnTo>
                  <a:lnTo>
                    <a:pt x="1158989" y="836879"/>
                  </a:lnTo>
                  <a:lnTo>
                    <a:pt x="1184313" y="869645"/>
                  </a:lnTo>
                  <a:lnTo>
                    <a:pt x="1200645" y="908278"/>
                  </a:lnTo>
                  <a:lnTo>
                    <a:pt x="1206436" y="951242"/>
                  </a:lnTo>
                  <a:lnTo>
                    <a:pt x="1206436" y="818794"/>
                  </a:lnTo>
                  <a:lnTo>
                    <a:pt x="1175537" y="787895"/>
                  </a:lnTo>
                  <a:lnTo>
                    <a:pt x="1136650" y="763143"/>
                  </a:lnTo>
                  <a:lnTo>
                    <a:pt x="1092593" y="747369"/>
                  </a:lnTo>
                  <a:lnTo>
                    <a:pt x="1044638" y="741832"/>
                  </a:lnTo>
                  <a:lnTo>
                    <a:pt x="766229" y="741832"/>
                  </a:lnTo>
                  <a:lnTo>
                    <a:pt x="718832" y="748220"/>
                  </a:lnTo>
                  <a:lnTo>
                    <a:pt x="676211" y="766229"/>
                  </a:lnTo>
                  <a:lnTo>
                    <a:pt x="640080" y="794156"/>
                  </a:lnTo>
                  <a:lnTo>
                    <a:pt x="612152" y="830287"/>
                  </a:lnTo>
                  <a:lnTo>
                    <a:pt x="594144" y="872909"/>
                  </a:lnTo>
                  <a:lnTo>
                    <a:pt x="587756" y="920305"/>
                  </a:lnTo>
                  <a:lnTo>
                    <a:pt x="587756" y="1039876"/>
                  </a:lnTo>
                  <a:lnTo>
                    <a:pt x="589940" y="1055395"/>
                  </a:lnTo>
                  <a:lnTo>
                    <a:pt x="596214" y="1069289"/>
                  </a:lnTo>
                  <a:lnTo>
                    <a:pt x="606145" y="1080871"/>
                  </a:lnTo>
                  <a:lnTo>
                    <a:pt x="618680" y="1089063"/>
                  </a:lnTo>
                  <a:lnTo>
                    <a:pt x="618680" y="1167777"/>
                  </a:lnTo>
                  <a:lnTo>
                    <a:pt x="622642" y="1216736"/>
                  </a:lnTo>
                  <a:lnTo>
                    <a:pt x="634111" y="1263205"/>
                  </a:lnTo>
                  <a:lnTo>
                    <a:pt x="652462" y="1306550"/>
                  </a:lnTo>
                  <a:lnTo>
                    <a:pt x="677062" y="1346149"/>
                  </a:lnTo>
                  <a:lnTo>
                    <a:pt x="707301" y="1381379"/>
                  </a:lnTo>
                  <a:lnTo>
                    <a:pt x="742530" y="1411617"/>
                  </a:lnTo>
                  <a:lnTo>
                    <a:pt x="782129" y="1436217"/>
                  </a:lnTo>
                  <a:lnTo>
                    <a:pt x="825474" y="1454569"/>
                  </a:lnTo>
                  <a:lnTo>
                    <a:pt x="871943" y="1466037"/>
                  </a:lnTo>
                  <a:lnTo>
                    <a:pt x="920902" y="1469999"/>
                  </a:lnTo>
                  <a:lnTo>
                    <a:pt x="969860" y="1466037"/>
                  </a:lnTo>
                  <a:lnTo>
                    <a:pt x="1016317" y="1454569"/>
                  </a:lnTo>
                  <a:lnTo>
                    <a:pt x="1059675" y="1436217"/>
                  </a:lnTo>
                  <a:lnTo>
                    <a:pt x="1099273" y="1411617"/>
                  </a:lnTo>
                  <a:lnTo>
                    <a:pt x="1134503" y="1381379"/>
                  </a:lnTo>
                  <a:lnTo>
                    <a:pt x="1164729" y="1346149"/>
                  </a:lnTo>
                  <a:lnTo>
                    <a:pt x="1189342" y="1306550"/>
                  </a:lnTo>
                  <a:lnTo>
                    <a:pt x="1207693" y="1263205"/>
                  </a:lnTo>
                  <a:lnTo>
                    <a:pt x="1219161" y="1216736"/>
                  </a:lnTo>
                  <a:lnTo>
                    <a:pt x="1223124" y="1167777"/>
                  </a:lnTo>
                  <a:lnTo>
                    <a:pt x="1223124" y="1119390"/>
                  </a:lnTo>
                  <a:lnTo>
                    <a:pt x="1226807" y="1117650"/>
                  </a:lnTo>
                  <a:lnTo>
                    <a:pt x="1252753" y="1082078"/>
                  </a:lnTo>
                  <a:lnTo>
                    <a:pt x="1254048" y="1070178"/>
                  </a:lnTo>
                  <a:lnTo>
                    <a:pt x="1254048" y="951242"/>
                  </a:lnTo>
                  <a:close/>
                </a:path>
                <a:path w="1903730" h="1470025" extrusionOk="0">
                  <a:moveTo>
                    <a:pt x="1408709" y="177812"/>
                  </a:moveTo>
                  <a:lnTo>
                    <a:pt x="1407198" y="168478"/>
                  </a:lnTo>
                  <a:lnTo>
                    <a:pt x="1401927" y="157619"/>
                  </a:lnTo>
                  <a:lnTo>
                    <a:pt x="1385760" y="135229"/>
                  </a:lnTo>
                  <a:lnTo>
                    <a:pt x="1364043" y="117449"/>
                  </a:lnTo>
                  <a:lnTo>
                    <a:pt x="1374940" y="95770"/>
                  </a:lnTo>
                  <a:lnTo>
                    <a:pt x="1377416" y="86652"/>
                  </a:lnTo>
                  <a:lnTo>
                    <a:pt x="1376260" y="77597"/>
                  </a:lnTo>
                  <a:lnTo>
                    <a:pt x="1371790" y="69646"/>
                  </a:lnTo>
                  <a:lnTo>
                    <a:pt x="1364348" y="63817"/>
                  </a:lnTo>
                  <a:lnTo>
                    <a:pt x="1355229" y="61315"/>
                  </a:lnTo>
                  <a:lnTo>
                    <a:pt x="1346174" y="62471"/>
                  </a:lnTo>
                  <a:lnTo>
                    <a:pt x="1338211" y="66941"/>
                  </a:lnTo>
                  <a:lnTo>
                    <a:pt x="1332382" y="74383"/>
                  </a:lnTo>
                  <a:lnTo>
                    <a:pt x="1320507" y="98005"/>
                  </a:lnTo>
                  <a:lnTo>
                    <a:pt x="1310259" y="94272"/>
                  </a:lnTo>
                  <a:lnTo>
                    <a:pt x="1298816" y="93929"/>
                  </a:lnTo>
                  <a:lnTo>
                    <a:pt x="1298816" y="141160"/>
                  </a:lnTo>
                  <a:lnTo>
                    <a:pt x="1290980" y="156756"/>
                  </a:lnTo>
                  <a:lnTo>
                    <a:pt x="1290980" y="356870"/>
                  </a:lnTo>
                  <a:lnTo>
                    <a:pt x="1285862" y="374459"/>
                  </a:lnTo>
                  <a:lnTo>
                    <a:pt x="1279461" y="385368"/>
                  </a:lnTo>
                  <a:lnTo>
                    <a:pt x="1263802" y="400875"/>
                  </a:lnTo>
                  <a:lnTo>
                    <a:pt x="1242974" y="411353"/>
                  </a:lnTo>
                  <a:lnTo>
                    <a:pt x="1218476" y="414172"/>
                  </a:lnTo>
                  <a:lnTo>
                    <a:pt x="1215326" y="413296"/>
                  </a:lnTo>
                  <a:lnTo>
                    <a:pt x="1269352" y="305828"/>
                  </a:lnTo>
                  <a:lnTo>
                    <a:pt x="1273149" y="309918"/>
                  </a:lnTo>
                  <a:lnTo>
                    <a:pt x="1288757" y="334657"/>
                  </a:lnTo>
                  <a:lnTo>
                    <a:pt x="1290980" y="356870"/>
                  </a:lnTo>
                  <a:lnTo>
                    <a:pt x="1290980" y="156756"/>
                  </a:lnTo>
                  <a:lnTo>
                    <a:pt x="1259014" y="220332"/>
                  </a:lnTo>
                  <a:lnTo>
                    <a:pt x="1257731" y="218617"/>
                  </a:lnTo>
                  <a:lnTo>
                    <a:pt x="1246860" y="200025"/>
                  </a:lnTo>
                  <a:lnTo>
                    <a:pt x="1244485" y="191173"/>
                  </a:lnTo>
                  <a:lnTo>
                    <a:pt x="1245031" y="181419"/>
                  </a:lnTo>
                  <a:lnTo>
                    <a:pt x="1273886" y="145338"/>
                  </a:lnTo>
                  <a:lnTo>
                    <a:pt x="1287094" y="141071"/>
                  </a:lnTo>
                  <a:lnTo>
                    <a:pt x="1298816" y="141160"/>
                  </a:lnTo>
                  <a:lnTo>
                    <a:pt x="1298816" y="93929"/>
                  </a:lnTo>
                  <a:lnTo>
                    <a:pt x="1258785" y="99936"/>
                  </a:lnTo>
                  <a:lnTo>
                    <a:pt x="1216609" y="132473"/>
                  </a:lnTo>
                  <a:lnTo>
                    <a:pt x="1197660" y="176377"/>
                  </a:lnTo>
                  <a:lnTo>
                    <a:pt x="1197495" y="198958"/>
                  </a:lnTo>
                  <a:lnTo>
                    <a:pt x="1203782" y="220306"/>
                  </a:lnTo>
                  <a:lnTo>
                    <a:pt x="1214094" y="238975"/>
                  </a:lnTo>
                  <a:lnTo>
                    <a:pt x="1228534" y="259397"/>
                  </a:lnTo>
                  <a:lnTo>
                    <a:pt x="1235290" y="267525"/>
                  </a:lnTo>
                  <a:lnTo>
                    <a:pt x="1170952" y="395541"/>
                  </a:lnTo>
                  <a:lnTo>
                    <a:pt x="1157554" y="386245"/>
                  </a:lnTo>
                  <a:lnTo>
                    <a:pt x="1145260" y="373265"/>
                  </a:lnTo>
                  <a:lnTo>
                    <a:pt x="1133068" y="354711"/>
                  </a:lnTo>
                  <a:lnTo>
                    <a:pt x="1126794" y="347637"/>
                  </a:lnTo>
                  <a:lnTo>
                    <a:pt x="1118590" y="343649"/>
                  </a:lnTo>
                  <a:lnTo>
                    <a:pt x="1109484" y="343039"/>
                  </a:lnTo>
                  <a:lnTo>
                    <a:pt x="1100531" y="346075"/>
                  </a:lnTo>
                  <a:lnTo>
                    <a:pt x="1093444" y="352336"/>
                  </a:lnTo>
                  <a:lnTo>
                    <a:pt x="1089469" y="360553"/>
                  </a:lnTo>
                  <a:lnTo>
                    <a:pt x="1088847" y="369658"/>
                  </a:lnTo>
                  <a:lnTo>
                    <a:pt x="1091882" y="378612"/>
                  </a:lnTo>
                  <a:lnTo>
                    <a:pt x="1108976" y="404139"/>
                  </a:lnTo>
                  <a:lnTo>
                    <a:pt x="1126553" y="422414"/>
                  </a:lnTo>
                  <a:lnTo>
                    <a:pt x="1146492" y="436499"/>
                  </a:lnTo>
                  <a:lnTo>
                    <a:pt x="1149540" y="438137"/>
                  </a:lnTo>
                  <a:lnTo>
                    <a:pt x="1137881" y="461340"/>
                  </a:lnTo>
                  <a:lnTo>
                    <a:pt x="1135392" y="470458"/>
                  </a:lnTo>
                  <a:lnTo>
                    <a:pt x="1136561" y="479513"/>
                  </a:lnTo>
                  <a:lnTo>
                    <a:pt x="1141031" y="487464"/>
                  </a:lnTo>
                  <a:lnTo>
                    <a:pt x="1148473" y="493293"/>
                  </a:lnTo>
                  <a:lnTo>
                    <a:pt x="1151890" y="495020"/>
                  </a:lnTo>
                  <a:lnTo>
                    <a:pt x="1155547" y="495846"/>
                  </a:lnTo>
                  <a:lnTo>
                    <a:pt x="1159141" y="495846"/>
                  </a:lnTo>
                  <a:lnTo>
                    <a:pt x="1167853" y="495846"/>
                  </a:lnTo>
                  <a:lnTo>
                    <a:pt x="1176248" y="491032"/>
                  </a:lnTo>
                  <a:lnTo>
                    <a:pt x="1192949" y="457796"/>
                  </a:lnTo>
                  <a:lnTo>
                    <a:pt x="1197559" y="459155"/>
                  </a:lnTo>
                  <a:lnTo>
                    <a:pt x="1210678" y="461454"/>
                  </a:lnTo>
                  <a:lnTo>
                    <a:pt x="1223492" y="462203"/>
                  </a:lnTo>
                  <a:lnTo>
                    <a:pt x="1252334" y="458393"/>
                  </a:lnTo>
                  <a:lnTo>
                    <a:pt x="1300403" y="432511"/>
                  </a:lnTo>
                  <a:lnTo>
                    <a:pt x="1334998" y="379463"/>
                  </a:lnTo>
                  <a:lnTo>
                    <a:pt x="1338859" y="343827"/>
                  </a:lnTo>
                  <a:lnTo>
                    <a:pt x="1329639" y="308902"/>
                  </a:lnTo>
                  <a:lnTo>
                    <a:pt x="1307490" y="276936"/>
                  </a:lnTo>
                  <a:lnTo>
                    <a:pt x="1292110" y="260553"/>
                  </a:lnTo>
                  <a:lnTo>
                    <a:pt x="1342428" y="160439"/>
                  </a:lnTo>
                  <a:lnTo>
                    <a:pt x="1349070" y="165582"/>
                  </a:lnTo>
                  <a:lnTo>
                    <a:pt x="1359281" y="178854"/>
                  </a:lnTo>
                  <a:lnTo>
                    <a:pt x="1362722" y="185458"/>
                  </a:lnTo>
                  <a:lnTo>
                    <a:pt x="1367764" y="193382"/>
                  </a:lnTo>
                  <a:lnTo>
                    <a:pt x="1375181" y="198589"/>
                  </a:lnTo>
                  <a:lnTo>
                    <a:pt x="1384020" y="200672"/>
                  </a:lnTo>
                  <a:lnTo>
                    <a:pt x="1393304" y="199148"/>
                  </a:lnTo>
                  <a:lnTo>
                    <a:pt x="1401318" y="194132"/>
                  </a:lnTo>
                  <a:lnTo>
                    <a:pt x="1406601" y="186690"/>
                  </a:lnTo>
                  <a:lnTo>
                    <a:pt x="1408709" y="177812"/>
                  </a:lnTo>
                  <a:close/>
                </a:path>
                <a:path w="1903730" h="1470025" extrusionOk="0">
                  <a:moveTo>
                    <a:pt x="1903653" y="752602"/>
                  </a:moveTo>
                  <a:lnTo>
                    <a:pt x="1883333" y="708317"/>
                  </a:lnTo>
                  <a:lnTo>
                    <a:pt x="1760029" y="658596"/>
                  </a:lnTo>
                  <a:lnTo>
                    <a:pt x="1761032" y="542645"/>
                  </a:lnTo>
                  <a:lnTo>
                    <a:pt x="1739811" y="498792"/>
                  </a:lnTo>
                  <a:lnTo>
                    <a:pt x="1707870" y="487375"/>
                  </a:lnTo>
                  <a:lnTo>
                    <a:pt x="1691398" y="489343"/>
                  </a:lnTo>
                  <a:lnTo>
                    <a:pt x="1657070" y="516026"/>
                  </a:lnTo>
                  <a:lnTo>
                    <a:pt x="1651939" y="533514"/>
                  </a:lnTo>
                  <a:lnTo>
                    <a:pt x="1654632" y="542239"/>
                  </a:lnTo>
                  <a:lnTo>
                    <a:pt x="1660677" y="549503"/>
                  </a:lnTo>
                  <a:lnTo>
                    <a:pt x="1669072" y="553859"/>
                  </a:lnTo>
                  <a:lnTo>
                    <a:pt x="1678165" y="554634"/>
                  </a:lnTo>
                  <a:lnTo>
                    <a:pt x="1686890" y="551942"/>
                  </a:lnTo>
                  <a:lnTo>
                    <a:pt x="1694154" y="545896"/>
                  </a:lnTo>
                  <a:lnTo>
                    <a:pt x="1703374" y="534454"/>
                  </a:lnTo>
                  <a:lnTo>
                    <a:pt x="1706524" y="534695"/>
                  </a:lnTo>
                  <a:lnTo>
                    <a:pt x="1710867" y="536244"/>
                  </a:lnTo>
                  <a:lnTo>
                    <a:pt x="1713471" y="538048"/>
                  </a:lnTo>
                  <a:lnTo>
                    <a:pt x="1712277" y="674763"/>
                  </a:lnTo>
                  <a:lnTo>
                    <a:pt x="1713318" y="681964"/>
                  </a:lnTo>
                  <a:lnTo>
                    <a:pt x="1716417" y="688390"/>
                  </a:lnTo>
                  <a:lnTo>
                    <a:pt x="1721281" y="693610"/>
                  </a:lnTo>
                  <a:lnTo>
                    <a:pt x="1727619" y="697217"/>
                  </a:lnTo>
                  <a:lnTo>
                    <a:pt x="1855381" y="745832"/>
                  </a:lnTo>
                  <a:lnTo>
                    <a:pt x="1856117" y="748906"/>
                  </a:lnTo>
                  <a:lnTo>
                    <a:pt x="1855990" y="753529"/>
                  </a:lnTo>
                  <a:lnTo>
                    <a:pt x="1855076" y="756551"/>
                  </a:lnTo>
                  <a:lnTo>
                    <a:pt x="1724685" y="797661"/>
                  </a:lnTo>
                  <a:lnTo>
                    <a:pt x="1718144" y="800887"/>
                  </a:lnTo>
                  <a:lnTo>
                    <a:pt x="1713001" y="805815"/>
                  </a:lnTo>
                  <a:lnTo>
                    <a:pt x="1709534" y="812050"/>
                  </a:lnTo>
                  <a:lnTo>
                    <a:pt x="1708061" y="819188"/>
                  </a:lnTo>
                  <a:lnTo>
                    <a:pt x="1701304" y="955738"/>
                  </a:lnTo>
                  <a:lnTo>
                    <a:pt x="1698625" y="957389"/>
                  </a:lnTo>
                  <a:lnTo>
                    <a:pt x="1694192" y="958684"/>
                  </a:lnTo>
                  <a:lnTo>
                    <a:pt x="1691030" y="958748"/>
                  </a:lnTo>
                  <a:lnTo>
                    <a:pt x="1611642" y="847445"/>
                  </a:lnTo>
                  <a:lnTo>
                    <a:pt x="1606550" y="842225"/>
                  </a:lnTo>
                  <a:lnTo>
                    <a:pt x="1600263" y="838847"/>
                  </a:lnTo>
                  <a:lnTo>
                    <a:pt x="1593265" y="837488"/>
                  </a:lnTo>
                  <a:lnTo>
                    <a:pt x="1586026" y="838288"/>
                  </a:lnTo>
                  <a:lnTo>
                    <a:pt x="1454086" y="874064"/>
                  </a:lnTo>
                  <a:lnTo>
                    <a:pt x="1451673" y="872007"/>
                  </a:lnTo>
                  <a:lnTo>
                    <a:pt x="1449070" y="868197"/>
                  </a:lnTo>
                  <a:lnTo>
                    <a:pt x="1448028" y="865212"/>
                  </a:lnTo>
                  <a:lnTo>
                    <a:pt x="1529346" y="755307"/>
                  </a:lnTo>
                  <a:lnTo>
                    <a:pt x="1532737" y="748855"/>
                  </a:lnTo>
                  <a:lnTo>
                    <a:pt x="1534007" y="741845"/>
                  </a:lnTo>
                  <a:lnTo>
                    <a:pt x="1533144" y="734771"/>
                  </a:lnTo>
                  <a:lnTo>
                    <a:pt x="1530146" y="728129"/>
                  </a:lnTo>
                  <a:lnTo>
                    <a:pt x="1455343" y="613689"/>
                  </a:lnTo>
                  <a:lnTo>
                    <a:pt x="1456550" y="610768"/>
                  </a:lnTo>
                  <a:lnTo>
                    <a:pt x="1459382" y="607123"/>
                  </a:lnTo>
                  <a:lnTo>
                    <a:pt x="1461909" y="605205"/>
                  </a:lnTo>
                  <a:lnTo>
                    <a:pt x="1591538" y="648576"/>
                  </a:lnTo>
                  <a:lnTo>
                    <a:pt x="1600936" y="649744"/>
                  </a:lnTo>
                  <a:lnTo>
                    <a:pt x="1609725" y="647319"/>
                  </a:lnTo>
                  <a:lnTo>
                    <a:pt x="1616964" y="641756"/>
                  </a:lnTo>
                  <a:lnTo>
                    <a:pt x="1621675" y="633564"/>
                  </a:lnTo>
                  <a:lnTo>
                    <a:pt x="1622844" y="624179"/>
                  </a:lnTo>
                  <a:lnTo>
                    <a:pt x="1620405" y="615391"/>
                  </a:lnTo>
                  <a:lnTo>
                    <a:pt x="1614843" y="608139"/>
                  </a:lnTo>
                  <a:lnTo>
                    <a:pt x="1606651" y="603427"/>
                  </a:lnTo>
                  <a:lnTo>
                    <a:pt x="1480972" y="561378"/>
                  </a:lnTo>
                  <a:lnTo>
                    <a:pt x="1464056" y="558469"/>
                  </a:lnTo>
                  <a:lnTo>
                    <a:pt x="1447634" y="560781"/>
                  </a:lnTo>
                  <a:lnTo>
                    <a:pt x="1432699" y="568007"/>
                  </a:lnTo>
                  <a:lnTo>
                    <a:pt x="1420266" y="579856"/>
                  </a:lnTo>
                  <a:lnTo>
                    <a:pt x="1411973" y="594868"/>
                  </a:lnTo>
                  <a:lnTo>
                    <a:pt x="1408760" y="611136"/>
                  </a:lnTo>
                  <a:lnTo>
                    <a:pt x="1410677" y="627621"/>
                  </a:lnTo>
                  <a:lnTo>
                    <a:pt x="1417777" y="643242"/>
                  </a:lnTo>
                  <a:lnTo>
                    <a:pt x="1481226" y="740308"/>
                  </a:lnTo>
                  <a:lnTo>
                    <a:pt x="1412252" y="833526"/>
                  </a:lnTo>
                  <a:lnTo>
                    <a:pt x="1404251" y="848715"/>
                  </a:lnTo>
                  <a:lnTo>
                    <a:pt x="1401368" y="865047"/>
                  </a:lnTo>
                  <a:lnTo>
                    <a:pt x="1403629" y="881481"/>
                  </a:lnTo>
                  <a:lnTo>
                    <a:pt x="1411046" y="896962"/>
                  </a:lnTo>
                  <a:lnTo>
                    <a:pt x="1422768" y="909497"/>
                  </a:lnTo>
                  <a:lnTo>
                    <a:pt x="1437246" y="917587"/>
                  </a:lnTo>
                  <a:lnTo>
                    <a:pt x="1453515" y="920851"/>
                  </a:lnTo>
                  <a:lnTo>
                    <a:pt x="1470571" y="918921"/>
                  </a:lnTo>
                  <a:lnTo>
                    <a:pt x="1582496" y="888580"/>
                  </a:lnTo>
                  <a:lnTo>
                    <a:pt x="1649831" y="982980"/>
                  </a:lnTo>
                  <a:lnTo>
                    <a:pt x="1658759" y="992822"/>
                  </a:lnTo>
                  <a:lnTo>
                    <a:pt x="1669402" y="1000048"/>
                  </a:lnTo>
                  <a:lnTo>
                    <a:pt x="1681314" y="1004493"/>
                  </a:lnTo>
                  <a:lnTo>
                    <a:pt x="1694027" y="1006017"/>
                  </a:lnTo>
                  <a:lnTo>
                    <a:pt x="1699234" y="1006017"/>
                  </a:lnTo>
                  <a:lnTo>
                    <a:pt x="1737499" y="985177"/>
                  </a:lnTo>
                  <a:lnTo>
                    <a:pt x="1754809" y="838085"/>
                  </a:lnTo>
                  <a:lnTo>
                    <a:pt x="1865401" y="803211"/>
                  </a:lnTo>
                  <a:lnTo>
                    <a:pt x="1880793" y="795629"/>
                  </a:lnTo>
                  <a:lnTo>
                    <a:pt x="1892731" y="784110"/>
                  </a:lnTo>
                  <a:lnTo>
                    <a:pt x="1900555" y="769480"/>
                  </a:lnTo>
                  <a:lnTo>
                    <a:pt x="1903653" y="752602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0" tIns="0" rIns="0" bIns="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092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pic>
          <p:nvPicPr>
            <p:cNvPr id="198" name="Google Shape;198;p2"/>
            <p:cNvPicPr preferRelativeResize="0"/>
            <p:nvPr/>
          </p:nvPicPr>
          <p:blipFill rotWithShape="1">
            <a:blip r:embed="rId9">
              <a:alphaModFix/>
            </a:blip>
            <a:srcRect/>
            <a:stretch/>
          </p:blipFill>
          <p:spPr>
            <a:xfrm>
              <a:off x="11773436" y="4569421"/>
              <a:ext cx="202297" cy="202287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199" name="Google Shape;199;p2"/>
            <p:cNvSpPr/>
            <p:nvPr/>
          </p:nvSpPr>
          <p:spPr>
            <a:xfrm>
              <a:off x="12299322" y="4569423"/>
              <a:ext cx="47625" cy="140970"/>
            </a:xfrm>
            <a:custGeom>
              <a:avLst/>
              <a:gdLst/>
              <a:ahLst/>
              <a:cxnLst/>
              <a:rect l="l" t="t" r="r" b="b"/>
              <a:pathLst>
                <a:path w="47625" h="140970" extrusionOk="0">
                  <a:moveTo>
                    <a:pt x="23810" y="0"/>
                  </a:moveTo>
                  <a:lnTo>
                    <a:pt x="14542" y="1870"/>
                  </a:lnTo>
                  <a:lnTo>
                    <a:pt x="6973" y="6972"/>
                  </a:lnTo>
                  <a:lnTo>
                    <a:pt x="1871" y="14537"/>
                  </a:lnTo>
                  <a:lnTo>
                    <a:pt x="0" y="23800"/>
                  </a:lnTo>
                  <a:lnTo>
                    <a:pt x="0" y="116603"/>
                  </a:lnTo>
                  <a:lnTo>
                    <a:pt x="1871" y="125872"/>
                  </a:lnTo>
                  <a:lnTo>
                    <a:pt x="6973" y="133440"/>
                  </a:lnTo>
                  <a:lnTo>
                    <a:pt x="14542" y="138543"/>
                  </a:lnTo>
                  <a:lnTo>
                    <a:pt x="23810" y="140414"/>
                  </a:lnTo>
                  <a:lnTo>
                    <a:pt x="33079" y="138543"/>
                  </a:lnTo>
                  <a:lnTo>
                    <a:pt x="40647" y="133440"/>
                  </a:lnTo>
                  <a:lnTo>
                    <a:pt x="45750" y="125872"/>
                  </a:lnTo>
                  <a:lnTo>
                    <a:pt x="47621" y="116603"/>
                  </a:lnTo>
                  <a:lnTo>
                    <a:pt x="47621" y="23800"/>
                  </a:lnTo>
                  <a:lnTo>
                    <a:pt x="45750" y="14537"/>
                  </a:lnTo>
                  <a:lnTo>
                    <a:pt x="40647" y="6972"/>
                  </a:lnTo>
                  <a:lnTo>
                    <a:pt x="33079" y="1870"/>
                  </a:lnTo>
                  <a:lnTo>
                    <a:pt x="23810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0" tIns="0" rIns="0" bIns="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092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pic>
          <p:nvPicPr>
            <p:cNvPr id="200" name="Google Shape;200;p2"/>
            <p:cNvPicPr preferRelativeResize="0"/>
            <p:nvPr/>
          </p:nvPicPr>
          <p:blipFill rotWithShape="1">
            <a:blip r:embed="rId10">
              <a:alphaModFix/>
            </a:blip>
            <a:srcRect/>
            <a:stretch/>
          </p:blipFill>
          <p:spPr>
            <a:xfrm>
              <a:off x="12608665" y="4693153"/>
              <a:ext cx="78552" cy="78551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201" name="Google Shape;201;p2"/>
            <p:cNvPicPr preferRelativeResize="0"/>
            <p:nvPr/>
          </p:nvPicPr>
          <p:blipFill rotWithShape="1">
            <a:blip r:embed="rId11">
              <a:alphaModFix/>
            </a:blip>
            <a:srcRect/>
            <a:stretch/>
          </p:blipFill>
          <p:spPr>
            <a:xfrm>
              <a:off x="11773438" y="5126238"/>
              <a:ext cx="109484" cy="109483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202" name="Google Shape;202;p2"/>
            <p:cNvPicPr preferRelativeResize="0"/>
            <p:nvPr/>
          </p:nvPicPr>
          <p:blipFill rotWithShape="1">
            <a:blip r:embed="rId12">
              <a:alphaModFix/>
            </a:blip>
            <a:srcRect/>
            <a:stretch/>
          </p:blipFill>
          <p:spPr>
            <a:xfrm>
              <a:off x="12763755" y="5188519"/>
              <a:ext cx="139587" cy="109075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203" name="Google Shape;203;p2"/>
            <p:cNvSpPr/>
            <p:nvPr/>
          </p:nvSpPr>
          <p:spPr>
            <a:xfrm>
              <a:off x="11773433" y="5497455"/>
              <a:ext cx="1099820" cy="511809"/>
            </a:xfrm>
            <a:custGeom>
              <a:avLst/>
              <a:gdLst/>
              <a:ahLst/>
              <a:cxnLst/>
              <a:rect l="l" t="t" r="r" b="b"/>
              <a:pathLst>
                <a:path w="1099820" h="511810" extrusionOk="0">
                  <a:moveTo>
                    <a:pt x="1099388" y="391401"/>
                  </a:moveTo>
                  <a:lnTo>
                    <a:pt x="1092111" y="345528"/>
                  </a:lnTo>
                  <a:lnTo>
                    <a:pt x="1071575" y="305104"/>
                  </a:lnTo>
                  <a:lnTo>
                    <a:pt x="1039723" y="272846"/>
                  </a:lnTo>
                  <a:lnTo>
                    <a:pt x="998499" y="251434"/>
                  </a:lnTo>
                  <a:lnTo>
                    <a:pt x="775360" y="177050"/>
                  </a:lnTo>
                  <a:lnTo>
                    <a:pt x="756069" y="167030"/>
                  </a:lnTo>
                  <a:lnTo>
                    <a:pt x="741184" y="151942"/>
                  </a:lnTo>
                  <a:lnTo>
                    <a:pt x="731570" y="133045"/>
                  </a:lnTo>
                  <a:lnTo>
                    <a:pt x="728179" y="111594"/>
                  </a:lnTo>
                  <a:lnTo>
                    <a:pt x="728179" y="23799"/>
                  </a:lnTo>
                  <a:lnTo>
                    <a:pt x="726300" y="14541"/>
                  </a:lnTo>
                  <a:lnTo>
                    <a:pt x="721194" y="6972"/>
                  </a:lnTo>
                  <a:lnTo>
                    <a:pt x="713638" y="1879"/>
                  </a:lnTo>
                  <a:lnTo>
                    <a:pt x="704367" y="0"/>
                  </a:lnTo>
                  <a:lnTo>
                    <a:pt x="695096" y="1879"/>
                  </a:lnTo>
                  <a:lnTo>
                    <a:pt x="687527" y="6972"/>
                  </a:lnTo>
                  <a:lnTo>
                    <a:pt x="682421" y="14541"/>
                  </a:lnTo>
                  <a:lnTo>
                    <a:pt x="680554" y="23799"/>
                  </a:lnTo>
                  <a:lnTo>
                    <a:pt x="680554" y="111594"/>
                  </a:lnTo>
                  <a:lnTo>
                    <a:pt x="686308" y="147853"/>
                  </a:lnTo>
                  <a:lnTo>
                    <a:pt x="702538" y="179793"/>
                  </a:lnTo>
                  <a:lnTo>
                    <a:pt x="727722" y="205295"/>
                  </a:lnTo>
                  <a:lnTo>
                    <a:pt x="746099" y="214845"/>
                  </a:lnTo>
                  <a:lnTo>
                    <a:pt x="728764" y="235750"/>
                  </a:lnTo>
                  <a:lnTo>
                    <a:pt x="690384" y="266966"/>
                  </a:lnTo>
                  <a:lnTo>
                    <a:pt x="646925" y="290080"/>
                  </a:lnTo>
                  <a:lnTo>
                    <a:pt x="599617" y="304419"/>
                  </a:lnTo>
                  <a:lnTo>
                    <a:pt x="549694" y="309346"/>
                  </a:lnTo>
                  <a:lnTo>
                    <a:pt x="500443" y="304533"/>
                  </a:lnTo>
                  <a:lnTo>
                    <a:pt x="453669" y="290525"/>
                  </a:lnTo>
                  <a:lnTo>
                    <a:pt x="410578" y="267944"/>
                  </a:lnTo>
                  <a:lnTo>
                    <a:pt x="372389" y="237451"/>
                  </a:lnTo>
                  <a:lnTo>
                    <a:pt x="353225" y="214884"/>
                  </a:lnTo>
                  <a:lnTo>
                    <a:pt x="371665" y="205295"/>
                  </a:lnTo>
                  <a:lnTo>
                    <a:pt x="396836" y="179793"/>
                  </a:lnTo>
                  <a:lnTo>
                    <a:pt x="413067" y="147853"/>
                  </a:lnTo>
                  <a:lnTo>
                    <a:pt x="418820" y="111594"/>
                  </a:lnTo>
                  <a:lnTo>
                    <a:pt x="418820" y="23799"/>
                  </a:lnTo>
                  <a:lnTo>
                    <a:pt x="416953" y="14541"/>
                  </a:lnTo>
                  <a:lnTo>
                    <a:pt x="411861" y="6972"/>
                  </a:lnTo>
                  <a:lnTo>
                    <a:pt x="404291" y="1879"/>
                  </a:lnTo>
                  <a:lnTo>
                    <a:pt x="395020" y="0"/>
                  </a:lnTo>
                  <a:lnTo>
                    <a:pt x="385749" y="1879"/>
                  </a:lnTo>
                  <a:lnTo>
                    <a:pt x="378180" y="6972"/>
                  </a:lnTo>
                  <a:lnTo>
                    <a:pt x="373087" y="14541"/>
                  </a:lnTo>
                  <a:lnTo>
                    <a:pt x="371208" y="23799"/>
                  </a:lnTo>
                  <a:lnTo>
                    <a:pt x="371208" y="111594"/>
                  </a:lnTo>
                  <a:lnTo>
                    <a:pt x="367804" y="133045"/>
                  </a:lnTo>
                  <a:lnTo>
                    <a:pt x="358203" y="151942"/>
                  </a:lnTo>
                  <a:lnTo>
                    <a:pt x="343306" y="167030"/>
                  </a:lnTo>
                  <a:lnTo>
                    <a:pt x="324027" y="177050"/>
                  </a:lnTo>
                  <a:lnTo>
                    <a:pt x="100888" y="251434"/>
                  </a:lnTo>
                  <a:lnTo>
                    <a:pt x="59664" y="272846"/>
                  </a:lnTo>
                  <a:lnTo>
                    <a:pt x="27813" y="305104"/>
                  </a:lnTo>
                  <a:lnTo>
                    <a:pt x="7277" y="345528"/>
                  </a:lnTo>
                  <a:lnTo>
                    <a:pt x="0" y="391401"/>
                  </a:lnTo>
                  <a:lnTo>
                    <a:pt x="0" y="487819"/>
                  </a:lnTo>
                  <a:lnTo>
                    <a:pt x="1866" y="497090"/>
                  </a:lnTo>
                  <a:lnTo>
                    <a:pt x="6972" y="504659"/>
                  </a:lnTo>
                  <a:lnTo>
                    <a:pt x="14541" y="509765"/>
                  </a:lnTo>
                  <a:lnTo>
                    <a:pt x="23812" y="511632"/>
                  </a:lnTo>
                  <a:lnTo>
                    <a:pt x="33083" y="509765"/>
                  </a:lnTo>
                  <a:lnTo>
                    <a:pt x="40652" y="504659"/>
                  </a:lnTo>
                  <a:lnTo>
                    <a:pt x="45745" y="497090"/>
                  </a:lnTo>
                  <a:lnTo>
                    <a:pt x="47625" y="487819"/>
                  </a:lnTo>
                  <a:lnTo>
                    <a:pt x="47625" y="391401"/>
                  </a:lnTo>
                  <a:lnTo>
                    <a:pt x="52552" y="360337"/>
                  </a:lnTo>
                  <a:lnTo>
                    <a:pt x="66459" y="332955"/>
                  </a:lnTo>
                  <a:lnTo>
                    <a:pt x="88023" y="311099"/>
                  </a:lnTo>
                  <a:lnTo>
                    <a:pt x="115938" y="296595"/>
                  </a:lnTo>
                  <a:lnTo>
                    <a:pt x="306374" y="233121"/>
                  </a:lnTo>
                  <a:lnTo>
                    <a:pt x="332371" y="264756"/>
                  </a:lnTo>
                  <a:lnTo>
                    <a:pt x="368757" y="296773"/>
                  </a:lnTo>
                  <a:lnTo>
                    <a:pt x="409511" y="322453"/>
                  </a:lnTo>
                  <a:lnTo>
                    <a:pt x="453809" y="341325"/>
                  </a:lnTo>
                  <a:lnTo>
                    <a:pt x="500824" y="352983"/>
                  </a:lnTo>
                  <a:lnTo>
                    <a:pt x="549694" y="356958"/>
                  </a:lnTo>
                  <a:lnTo>
                    <a:pt x="599262" y="352882"/>
                  </a:lnTo>
                  <a:lnTo>
                    <a:pt x="646823" y="340956"/>
                  </a:lnTo>
                  <a:lnTo>
                    <a:pt x="691565" y="321627"/>
                  </a:lnTo>
                  <a:lnTo>
                    <a:pt x="732612" y="295351"/>
                  </a:lnTo>
                  <a:lnTo>
                    <a:pt x="769137" y="262559"/>
                  </a:lnTo>
                  <a:lnTo>
                    <a:pt x="792797" y="233057"/>
                  </a:lnTo>
                  <a:lnTo>
                    <a:pt x="983449" y="296595"/>
                  </a:lnTo>
                  <a:lnTo>
                    <a:pt x="1011364" y="311099"/>
                  </a:lnTo>
                  <a:lnTo>
                    <a:pt x="1032929" y="332955"/>
                  </a:lnTo>
                  <a:lnTo>
                    <a:pt x="1046835" y="360337"/>
                  </a:lnTo>
                  <a:lnTo>
                    <a:pt x="1051763" y="391401"/>
                  </a:lnTo>
                  <a:lnTo>
                    <a:pt x="1051763" y="487819"/>
                  </a:lnTo>
                  <a:lnTo>
                    <a:pt x="1053642" y="497090"/>
                  </a:lnTo>
                  <a:lnTo>
                    <a:pt x="1058735" y="504659"/>
                  </a:lnTo>
                  <a:lnTo>
                    <a:pt x="1066304" y="509765"/>
                  </a:lnTo>
                  <a:lnTo>
                    <a:pt x="1075575" y="511632"/>
                  </a:lnTo>
                  <a:lnTo>
                    <a:pt x="1084846" y="509765"/>
                  </a:lnTo>
                  <a:lnTo>
                    <a:pt x="1092415" y="504659"/>
                  </a:lnTo>
                  <a:lnTo>
                    <a:pt x="1097521" y="497090"/>
                  </a:lnTo>
                  <a:lnTo>
                    <a:pt x="1099388" y="487819"/>
                  </a:lnTo>
                  <a:lnTo>
                    <a:pt x="1099388" y="391401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0" tIns="0" rIns="0" bIns="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092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sp>
        <p:nvSpPr>
          <p:cNvPr id="204" name="Google Shape;204;p2"/>
          <p:cNvSpPr txBox="1"/>
          <p:nvPr/>
        </p:nvSpPr>
        <p:spPr>
          <a:xfrm>
            <a:off x="9573100" y="3947051"/>
            <a:ext cx="1477878" cy="69528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9225" rIns="0" bIns="0" anchor="t" anchorCtr="0">
            <a:spAutoFit/>
          </a:bodyPr>
          <a:lstStyle/>
          <a:p>
            <a:pPr marL="7701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pl-PL" sz="1486" dirty="0" err="1">
                <a:solidFill>
                  <a:srgbClr val="5E23CA"/>
                </a:solidFill>
                <a:latin typeface="Raleway"/>
                <a:ea typeface="Raleway"/>
                <a:cs typeface="Raleway"/>
                <a:sym typeface="Raleway"/>
              </a:rPr>
              <a:t>Case’y</a:t>
            </a:r>
            <a:br>
              <a:rPr lang="pl-PL" sz="1486" dirty="0">
                <a:solidFill>
                  <a:srgbClr val="5E23CA"/>
                </a:solidFill>
                <a:latin typeface="Raleway"/>
                <a:ea typeface="Raleway"/>
                <a:cs typeface="Raleway"/>
                <a:sym typeface="Raleway"/>
              </a:rPr>
            </a:br>
            <a:r>
              <a:rPr lang="pl-PL" sz="1486" dirty="0">
                <a:solidFill>
                  <a:srgbClr val="5E23CA"/>
                </a:solidFill>
                <a:latin typeface="Raleway"/>
                <a:ea typeface="Raleway"/>
                <a:cs typeface="Raleway"/>
                <a:sym typeface="Raleway"/>
              </a:rPr>
              <a:t>i podsumowanie (15 min)</a:t>
            </a:r>
            <a:endParaRPr sz="1486" dirty="0">
              <a:solidFill>
                <a:schemeClr val="dk1"/>
              </a:solidFill>
              <a:latin typeface="Raleway"/>
              <a:ea typeface="Raleway"/>
              <a:cs typeface="Raleway"/>
              <a:sym typeface="Raleway"/>
            </a:endParaRPr>
          </a:p>
        </p:txBody>
      </p:sp>
      <p:grpSp>
        <p:nvGrpSpPr>
          <p:cNvPr id="205" name="Google Shape;205;p2"/>
          <p:cNvGrpSpPr/>
          <p:nvPr/>
        </p:nvGrpSpPr>
        <p:grpSpPr>
          <a:xfrm>
            <a:off x="9514961" y="2257863"/>
            <a:ext cx="1593712" cy="1593712"/>
            <a:chOff x="15690170" y="3723383"/>
            <a:chExt cx="2628150" cy="2628150"/>
          </a:xfrm>
        </p:grpSpPr>
        <p:pic>
          <p:nvPicPr>
            <p:cNvPr id="206" name="Google Shape;206;p2"/>
            <p:cNvPicPr preferRelativeResize="0"/>
            <p:nvPr/>
          </p:nvPicPr>
          <p:blipFill rotWithShape="1">
            <a:blip r:embed="rId13">
              <a:alphaModFix/>
            </a:blip>
            <a:srcRect/>
            <a:stretch/>
          </p:blipFill>
          <p:spPr>
            <a:xfrm>
              <a:off x="15690170" y="3723383"/>
              <a:ext cx="2628150" cy="262815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207" name="Google Shape;207;p2"/>
            <p:cNvSpPr/>
            <p:nvPr/>
          </p:nvSpPr>
          <p:spPr>
            <a:xfrm>
              <a:off x="16344163" y="4274368"/>
              <a:ext cx="1352550" cy="1509395"/>
            </a:xfrm>
            <a:custGeom>
              <a:avLst/>
              <a:gdLst/>
              <a:ahLst/>
              <a:cxnLst/>
              <a:rect l="l" t="t" r="r" b="b"/>
              <a:pathLst>
                <a:path w="1352550" h="1509395" extrusionOk="0">
                  <a:moveTo>
                    <a:pt x="551446" y="1271955"/>
                  </a:moveTo>
                  <a:lnTo>
                    <a:pt x="549224" y="1260551"/>
                  </a:lnTo>
                  <a:lnTo>
                    <a:pt x="542556" y="1250518"/>
                  </a:lnTo>
                  <a:lnTo>
                    <a:pt x="532549" y="1243876"/>
                  </a:lnTo>
                  <a:lnTo>
                    <a:pt x="521144" y="1241653"/>
                  </a:lnTo>
                  <a:lnTo>
                    <a:pt x="509739" y="1243876"/>
                  </a:lnTo>
                  <a:lnTo>
                    <a:pt x="499719" y="1250518"/>
                  </a:lnTo>
                  <a:lnTo>
                    <a:pt x="292646" y="1457591"/>
                  </a:lnTo>
                  <a:lnTo>
                    <a:pt x="285978" y="1467612"/>
                  </a:lnTo>
                  <a:lnTo>
                    <a:pt x="283756" y="1479016"/>
                  </a:lnTo>
                  <a:lnTo>
                    <a:pt x="285978" y="1490421"/>
                  </a:lnTo>
                  <a:lnTo>
                    <a:pt x="292646" y="1500454"/>
                  </a:lnTo>
                  <a:lnTo>
                    <a:pt x="298564" y="1506359"/>
                  </a:lnTo>
                  <a:lnTo>
                    <a:pt x="306311" y="1509318"/>
                  </a:lnTo>
                  <a:lnTo>
                    <a:pt x="321818" y="1509318"/>
                  </a:lnTo>
                  <a:lnTo>
                    <a:pt x="329577" y="1506359"/>
                  </a:lnTo>
                  <a:lnTo>
                    <a:pt x="542556" y="1293368"/>
                  </a:lnTo>
                  <a:lnTo>
                    <a:pt x="549224" y="1283347"/>
                  </a:lnTo>
                  <a:lnTo>
                    <a:pt x="551446" y="1271955"/>
                  </a:lnTo>
                  <a:close/>
                </a:path>
                <a:path w="1352550" h="1509395" extrusionOk="0">
                  <a:moveTo>
                    <a:pt x="778789" y="724928"/>
                  </a:moveTo>
                  <a:lnTo>
                    <a:pt x="775881" y="695134"/>
                  </a:lnTo>
                  <a:lnTo>
                    <a:pt x="767334" y="666902"/>
                  </a:lnTo>
                  <a:lnTo>
                    <a:pt x="753427" y="640905"/>
                  </a:lnTo>
                  <a:lnTo>
                    <a:pt x="747763" y="634022"/>
                  </a:lnTo>
                  <a:lnTo>
                    <a:pt x="734415" y="617791"/>
                  </a:lnTo>
                  <a:lnTo>
                    <a:pt x="718185" y="604443"/>
                  </a:lnTo>
                  <a:lnTo>
                    <a:pt x="718185" y="724928"/>
                  </a:lnTo>
                  <a:lnTo>
                    <a:pt x="716445" y="742797"/>
                  </a:lnTo>
                  <a:lnTo>
                    <a:pt x="691565" y="789203"/>
                  </a:lnTo>
                  <a:lnTo>
                    <a:pt x="645160" y="814095"/>
                  </a:lnTo>
                  <a:lnTo>
                    <a:pt x="627278" y="815835"/>
                  </a:lnTo>
                  <a:lnTo>
                    <a:pt x="609409" y="814095"/>
                  </a:lnTo>
                  <a:lnTo>
                    <a:pt x="563003" y="789203"/>
                  </a:lnTo>
                  <a:lnTo>
                    <a:pt x="538111" y="742797"/>
                  </a:lnTo>
                  <a:lnTo>
                    <a:pt x="536371" y="724928"/>
                  </a:lnTo>
                  <a:lnTo>
                    <a:pt x="538111" y="707047"/>
                  </a:lnTo>
                  <a:lnTo>
                    <a:pt x="563003" y="660641"/>
                  </a:lnTo>
                  <a:lnTo>
                    <a:pt x="609409" y="635762"/>
                  </a:lnTo>
                  <a:lnTo>
                    <a:pt x="627278" y="634022"/>
                  </a:lnTo>
                  <a:lnTo>
                    <a:pt x="645160" y="635762"/>
                  </a:lnTo>
                  <a:lnTo>
                    <a:pt x="691565" y="660641"/>
                  </a:lnTo>
                  <a:lnTo>
                    <a:pt x="716445" y="707047"/>
                  </a:lnTo>
                  <a:lnTo>
                    <a:pt x="718185" y="724928"/>
                  </a:lnTo>
                  <a:lnTo>
                    <a:pt x="718185" y="604443"/>
                  </a:lnTo>
                  <a:lnTo>
                    <a:pt x="711301" y="598779"/>
                  </a:lnTo>
                  <a:lnTo>
                    <a:pt x="685292" y="584860"/>
                  </a:lnTo>
                  <a:lnTo>
                    <a:pt x="657072" y="576313"/>
                  </a:lnTo>
                  <a:lnTo>
                    <a:pt x="627278" y="573405"/>
                  </a:lnTo>
                  <a:lnTo>
                    <a:pt x="597496" y="576313"/>
                  </a:lnTo>
                  <a:lnTo>
                    <a:pt x="543280" y="598779"/>
                  </a:lnTo>
                  <a:lnTo>
                    <a:pt x="501142" y="640905"/>
                  </a:lnTo>
                  <a:lnTo>
                    <a:pt x="478675" y="695134"/>
                  </a:lnTo>
                  <a:lnTo>
                    <a:pt x="475767" y="724928"/>
                  </a:lnTo>
                  <a:lnTo>
                    <a:pt x="478675" y="754710"/>
                  </a:lnTo>
                  <a:lnTo>
                    <a:pt x="501167" y="808964"/>
                  </a:lnTo>
                  <a:lnTo>
                    <a:pt x="543280" y="851065"/>
                  </a:lnTo>
                  <a:lnTo>
                    <a:pt x="597496" y="873531"/>
                  </a:lnTo>
                  <a:lnTo>
                    <a:pt x="627278" y="876439"/>
                  </a:lnTo>
                  <a:lnTo>
                    <a:pt x="657072" y="873531"/>
                  </a:lnTo>
                  <a:lnTo>
                    <a:pt x="685292" y="864984"/>
                  </a:lnTo>
                  <a:lnTo>
                    <a:pt x="711301" y="851065"/>
                  </a:lnTo>
                  <a:lnTo>
                    <a:pt x="734415" y="832053"/>
                  </a:lnTo>
                  <a:lnTo>
                    <a:pt x="747750" y="815835"/>
                  </a:lnTo>
                  <a:lnTo>
                    <a:pt x="753402" y="808964"/>
                  </a:lnTo>
                  <a:lnTo>
                    <a:pt x="767334" y="782929"/>
                  </a:lnTo>
                  <a:lnTo>
                    <a:pt x="775881" y="754710"/>
                  </a:lnTo>
                  <a:lnTo>
                    <a:pt x="778789" y="724928"/>
                  </a:lnTo>
                  <a:close/>
                </a:path>
                <a:path w="1352550" h="1509395" extrusionOk="0">
                  <a:moveTo>
                    <a:pt x="827214" y="988199"/>
                  </a:moveTo>
                  <a:lnTo>
                    <a:pt x="823963" y="980414"/>
                  </a:lnTo>
                  <a:lnTo>
                    <a:pt x="812660" y="969111"/>
                  </a:lnTo>
                  <a:lnTo>
                    <a:pt x="804849" y="965898"/>
                  </a:lnTo>
                  <a:lnTo>
                    <a:pt x="796912" y="965898"/>
                  </a:lnTo>
                  <a:lnTo>
                    <a:pt x="788911" y="965898"/>
                  </a:lnTo>
                  <a:lnTo>
                    <a:pt x="781113" y="969111"/>
                  </a:lnTo>
                  <a:lnTo>
                    <a:pt x="769810" y="980414"/>
                  </a:lnTo>
                  <a:lnTo>
                    <a:pt x="766610" y="988199"/>
                  </a:lnTo>
                  <a:lnTo>
                    <a:pt x="766610" y="1004176"/>
                  </a:lnTo>
                  <a:lnTo>
                    <a:pt x="769810" y="1011999"/>
                  </a:lnTo>
                  <a:lnTo>
                    <a:pt x="781113" y="1023264"/>
                  </a:lnTo>
                  <a:lnTo>
                    <a:pt x="788911" y="1026502"/>
                  </a:lnTo>
                  <a:lnTo>
                    <a:pt x="804875" y="1026502"/>
                  </a:lnTo>
                  <a:lnTo>
                    <a:pt x="812660" y="1023264"/>
                  </a:lnTo>
                  <a:lnTo>
                    <a:pt x="823963" y="1011999"/>
                  </a:lnTo>
                  <a:lnTo>
                    <a:pt x="827214" y="1004176"/>
                  </a:lnTo>
                  <a:lnTo>
                    <a:pt x="827214" y="988199"/>
                  </a:lnTo>
                  <a:close/>
                </a:path>
                <a:path w="1352550" h="1509395" extrusionOk="0">
                  <a:moveTo>
                    <a:pt x="1083411" y="420319"/>
                  </a:moveTo>
                  <a:lnTo>
                    <a:pt x="1071956" y="362292"/>
                  </a:lnTo>
                  <a:lnTo>
                    <a:pt x="1052372" y="329399"/>
                  </a:lnTo>
                  <a:lnTo>
                    <a:pt x="1022807" y="299847"/>
                  </a:lnTo>
                  <a:lnTo>
                    <a:pt x="1022807" y="420319"/>
                  </a:lnTo>
                  <a:lnTo>
                    <a:pt x="1021067" y="438188"/>
                  </a:lnTo>
                  <a:lnTo>
                    <a:pt x="996188" y="484581"/>
                  </a:lnTo>
                  <a:lnTo>
                    <a:pt x="949769" y="509473"/>
                  </a:lnTo>
                  <a:lnTo>
                    <a:pt x="931887" y="511225"/>
                  </a:lnTo>
                  <a:lnTo>
                    <a:pt x="914019" y="509473"/>
                  </a:lnTo>
                  <a:lnTo>
                    <a:pt x="867625" y="484581"/>
                  </a:lnTo>
                  <a:lnTo>
                    <a:pt x="842733" y="438188"/>
                  </a:lnTo>
                  <a:lnTo>
                    <a:pt x="840981" y="420319"/>
                  </a:lnTo>
                  <a:lnTo>
                    <a:pt x="842733" y="402437"/>
                  </a:lnTo>
                  <a:lnTo>
                    <a:pt x="867625" y="356019"/>
                  </a:lnTo>
                  <a:lnTo>
                    <a:pt x="914019" y="331152"/>
                  </a:lnTo>
                  <a:lnTo>
                    <a:pt x="931887" y="329399"/>
                  </a:lnTo>
                  <a:lnTo>
                    <a:pt x="949769" y="331152"/>
                  </a:lnTo>
                  <a:lnTo>
                    <a:pt x="996188" y="356019"/>
                  </a:lnTo>
                  <a:lnTo>
                    <a:pt x="1021067" y="402437"/>
                  </a:lnTo>
                  <a:lnTo>
                    <a:pt x="1022807" y="420319"/>
                  </a:lnTo>
                  <a:lnTo>
                    <a:pt x="1022807" y="299847"/>
                  </a:lnTo>
                  <a:lnTo>
                    <a:pt x="1015911" y="294170"/>
                  </a:lnTo>
                  <a:lnTo>
                    <a:pt x="989914" y="280250"/>
                  </a:lnTo>
                  <a:lnTo>
                    <a:pt x="961682" y="271703"/>
                  </a:lnTo>
                  <a:lnTo>
                    <a:pt x="931887" y="268795"/>
                  </a:lnTo>
                  <a:lnTo>
                    <a:pt x="902106" y="271703"/>
                  </a:lnTo>
                  <a:lnTo>
                    <a:pt x="847890" y="294170"/>
                  </a:lnTo>
                  <a:lnTo>
                    <a:pt x="805751" y="336296"/>
                  </a:lnTo>
                  <a:lnTo>
                    <a:pt x="783285" y="390525"/>
                  </a:lnTo>
                  <a:lnTo>
                    <a:pt x="780376" y="420319"/>
                  </a:lnTo>
                  <a:lnTo>
                    <a:pt x="783285" y="450100"/>
                  </a:lnTo>
                  <a:lnTo>
                    <a:pt x="805764" y="504342"/>
                  </a:lnTo>
                  <a:lnTo>
                    <a:pt x="847890" y="546455"/>
                  </a:lnTo>
                  <a:lnTo>
                    <a:pt x="902106" y="568921"/>
                  </a:lnTo>
                  <a:lnTo>
                    <a:pt x="931887" y="571830"/>
                  </a:lnTo>
                  <a:lnTo>
                    <a:pt x="961682" y="568921"/>
                  </a:lnTo>
                  <a:lnTo>
                    <a:pt x="1015911" y="546455"/>
                  </a:lnTo>
                  <a:lnTo>
                    <a:pt x="1052372" y="511225"/>
                  </a:lnTo>
                  <a:lnTo>
                    <a:pt x="1071956" y="478320"/>
                  </a:lnTo>
                  <a:lnTo>
                    <a:pt x="1080503" y="450100"/>
                  </a:lnTo>
                  <a:lnTo>
                    <a:pt x="1083411" y="420319"/>
                  </a:lnTo>
                  <a:close/>
                </a:path>
                <a:path w="1352550" h="1509395" extrusionOk="0">
                  <a:moveTo>
                    <a:pt x="1352207" y="30302"/>
                  </a:moveTo>
                  <a:lnTo>
                    <a:pt x="1349819" y="18503"/>
                  </a:lnTo>
                  <a:lnTo>
                    <a:pt x="1343329" y="8877"/>
                  </a:lnTo>
                  <a:lnTo>
                    <a:pt x="1333703" y="2374"/>
                  </a:lnTo>
                  <a:lnTo>
                    <a:pt x="1321904" y="0"/>
                  </a:lnTo>
                  <a:lnTo>
                    <a:pt x="1291145" y="673"/>
                  </a:lnTo>
                  <a:lnTo>
                    <a:pt x="1291145" y="61048"/>
                  </a:lnTo>
                  <a:lnTo>
                    <a:pt x="1288542" y="110528"/>
                  </a:lnTo>
                  <a:lnTo>
                    <a:pt x="1283665" y="159435"/>
                  </a:lnTo>
                  <a:lnTo>
                    <a:pt x="1276502" y="207873"/>
                  </a:lnTo>
                  <a:lnTo>
                    <a:pt x="1267104" y="255727"/>
                  </a:lnTo>
                  <a:lnTo>
                    <a:pt x="1255483" y="302933"/>
                  </a:lnTo>
                  <a:lnTo>
                    <a:pt x="1241679" y="349415"/>
                  </a:lnTo>
                  <a:lnTo>
                    <a:pt x="1225689" y="395173"/>
                  </a:lnTo>
                  <a:lnTo>
                    <a:pt x="1207579" y="440029"/>
                  </a:lnTo>
                  <a:lnTo>
                    <a:pt x="1187348" y="484009"/>
                  </a:lnTo>
                  <a:lnTo>
                    <a:pt x="1165034" y="527037"/>
                  </a:lnTo>
                  <a:lnTo>
                    <a:pt x="1140650" y="569036"/>
                  </a:lnTo>
                  <a:lnTo>
                    <a:pt x="1114234" y="609955"/>
                  </a:lnTo>
                  <a:lnTo>
                    <a:pt x="1085811" y="649719"/>
                  </a:lnTo>
                  <a:lnTo>
                    <a:pt x="1055395" y="688276"/>
                  </a:lnTo>
                  <a:lnTo>
                    <a:pt x="1023023" y="725551"/>
                  </a:lnTo>
                  <a:lnTo>
                    <a:pt x="988720" y="761504"/>
                  </a:lnTo>
                  <a:lnTo>
                    <a:pt x="867613" y="882611"/>
                  </a:lnTo>
                  <a:lnTo>
                    <a:pt x="860958" y="892632"/>
                  </a:lnTo>
                  <a:lnTo>
                    <a:pt x="858799" y="903757"/>
                  </a:lnTo>
                  <a:lnTo>
                    <a:pt x="858748" y="904036"/>
                  </a:lnTo>
                  <a:lnTo>
                    <a:pt x="860958" y="915441"/>
                  </a:lnTo>
                  <a:lnTo>
                    <a:pt x="867613" y="925461"/>
                  </a:lnTo>
                  <a:lnTo>
                    <a:pt x="877646" y="932116"/>
                  </a:lnTo>
                  <a:lnTo>
                    <a:pt x="889050" y="934339"/>
                  </a:lnTo>
                  <a:lnTo>
                    <a:pt x="900442" y="932116"/>
                  </a:lnTo>
                  <a:lnTo>
                    <a:pt x="1031570" y="804367"/>
                  </a:lnTo>
                  <a:lnTo>
                    <a:pt x="1066482" y="767778"/>
                  </a:lnTo>
                  <a:lnTo>
                    <a:pt x="1056741" y="819810"/>
                  </a:lnTo>
                  <a:lnTo>
                    <a:pt x="1042924" y="870648"/>
                  </a:lnTo>
                  <a:lnTo>
                    <a:pt x="1025144" y="920076"/>
                  </a:lnTo>
                  <a:lnTo>
                    <a:pt x="1003477" y="967917"/>
                  </a:lnTo>
                  <a:lnTo>
                    <a:pt x="978027" y="1013929"/>
                  </a:lnTo>
                  <a:lnTo>
                    <a:pt x="948855" y="1057922"/>
                  </a:lnTo>
                  <a:lnTo>
                    <a:pt x="916063" y="1099693"/>
                  </a:lnTo>
                  <a:lnTo>
                    <a:pt x="879754" y="1139037"/>
                  </a:lnTo>
                  <a:lnTo>
                    <a:pt x="739749" y="1279042"/>
                  </a:lnTo>
                  <a:lnTo>
                    <a:pt x="648322" y="1187627"/>
                  </a:lnTo>
                  <a:lnTo>
                    <a:pt x="691184" y="1144765"/>
                  </a:lnTo>
                  <a:lnTo>
                    <a:pt x="729437" y="1106500"/>
                  </a:lnTo>
                  <a:lnTo>
                    <a:pt x="736079" y="1096479"/>
                  </a:lnTo>
                  <a:lnTo>
                    <a:pt x="738301" y="1085088"/>
                  </a:lnTo>
                  <a:lnTo>
                    <a:pt x="736079" y="1073683"/>
                  </a:lnTo>
                  <a:lnTo>
                    <a:pt x="729437" y="1063650"/>
                  </a:lnTo>
                  <a:lnTo>
                    <a:pt x="719416" y="1056995"/>
                  </a:lnTo>
                  <a:lnTo>
                    <a:pt x="708012" y="1054773"/>
                  </a:lnTo>
                  <a:lnTo>
                    <a:pt x="696607" y="1056995"/>
                  </a:lnTo>
                  <a:lnTo>
                    <a:pt x="686574" y="1063650"/>
                  </a:lnTo>
                  <a:lnTo>
                    <a:pt x="605472" y="1144765"/>
                  </a:lnTo>
                  <a:lnTo>
                    <a:pt x="577075" y="1116368"/>
                  </a:lnTo>
                  <a:lnTo>
                    <a:pt x="448462" y="987755"/>
                  </a:lnTo>
                  <a:lnTo>
                    <a:pt x="448462" y="1073467"/>
                  </a:lnTo>
                  <a:lnTo>
                    <a:pt x="411111" y="1104163"/>
                  </a:lnTo>
                  <a:lnTo>
                    <a:pt x="371335" y="1131544"/>
                  </a:lnTo>
                  <a:lnTo>
                    <a:pt x="329412" y="1155471"/>
                  </a:lnTo>
                  <a:lnTo>
                    <a:pt x="285623" y="1175791"/>
                  </a:lnTo>
                  <a:lnTo>
                    <a:pt x="240284" y="1192352"/>
                  </a:lnTo>
                  <a:lnTo>
                    <a:pt x="193649" y="1205026"/>
                  </a:lnTo>
                  <a:lnTo>
                    <a:pt x="146024" y="1213662"/>
                  </a:lnTo>
                  <a:lnTo>
                    <a:pt x="137363" y="1214856"/>
                  </a:lnTo>
                  <a:lnTo>
                    <a:pt x="138544" y="1206195"/>
                  </a:lnTo>
                  <a:lnTo>
                    <a:pt x="147180" y="1158557"/>
                  </a:lnTo>
                  <a:lnTo>
                    <a:pt x="159854" y="1111935"/>
                  </a:lnTo>
                  <a:lnTo>
                    <a:pt x="176415" y="1066584"/>
                  </a:lnTo>
                  <a:lnTo>
                    <a:pt x="196634" y="1023010"/>
                  </a:lnTo>
                  <a:lnTo>
                    <a:pt x="220649" y="980884"/>
                  </a:lnTo>
                  <a:lnTo>
                    <a:pt x="248031" y="941108"/>
                  </a:lnTo>
                  <a:lnTo>
                    <a:pt x="278739" y="903757"/>
                  </a:lnTo>
                  <a:lnTo>
                    <a:pt x="448462" y="1073467"/>
                  </a:lnTo>
                  <a:lnTo>
                    <a:pt x="448462" y="987755"/>
                  </a:lnTo>
                  <a:lnTo>
                    <a:pt x="364464" y="903757"/>
                  </a:lnTo>
                  <a:lnTo>
                    <a:pt x="207429" y="746734"/>
                  </a:lnTo>
                  <a:lnTo>
                    <a:pt x="250291" y="703884"/>
                  </a:lnTo>
                  <a:lnTo>
                    <a:pt x="590702" y="363486"/>
                  </a:lnTo>
                  <a:lnTo>
                    <a:pt x="626656" y="329184"/>
                  </a:lnTo>
                  <a:lnTo>
                    <a:pt x="663930" y="296811"/>
                  </a:lnTo>
                  <a:lnTo>
                    <a:pt x="678014" y="285711"/>
                  </a:lnTo>
                  <a:lnTo>
                    <a:pt x="702487" y="266395"/>
                  </a:lnTo>
                  <a:lnTo>
                    <a:pt x="742264" y="237972"/>
                  </a:lnTo>
                  <a:lnTo>
                    <a:pt x="783170" y="211556"/>
                  </a:lnTo>
                  <a:lnTo>
                    <a:pt x="825169" y="187172"/>
                  </a:lnTo>
                  <a:lnTo>
                    <a:pt x="868197" y="164858"/>
                  </a:lnTo>
                  <a:lnTo>
                    <a:pt x="912177" y="144627"/>
                  </a:lnTo>
                  <a:lnTo>
                    <a:pt x="957072" y="126504"/>
                  </a:lnTo>
                  <a:lnTo>
                    <a:pt x="1002779" y="110528"/>
                  </a:lnTo>
                  <a:lnTo>
                    <a:pt x="1049274" y="96723"/>
                  </a:lnTo>
                  <a:lnTo>
                    <a:pt x="1096479" y="85102"/>
                  </a:lnTo>
                  <a:lnTo>
                    <a:pt x="1144333" y="75692"/>
                  </a:lnTo>
                  <a:lnTo>
                    <a:pt x="1192771" y="68529"/>
                  </a:lnTo>
                  <a:lnTo>
                    <a:pt x="1241729" y="63639"/>
                  </a:lnTo>
                  <a:lnTo>
                    <a:pt x="1291145" y="61048"/>
                  </a:lnTo>
                  <a:lnTo>
                    <a:pt x="1291145" y="673"/>
                  </a:lnTo>
                  <a:lnTo>
                    <a:pt x="1226146" y="4140"/>
                  </a:lnTo>
                  <a:lnTo>
                    <a:pt x="1178737" y="9321"/>
                  </a:lnTo>
                  <a:lnTo>
                    <a:pt x="1131697" y="16548"/>
                  </a:lnTo>
                  <a:lnTo>
                    <a:pt x="1085049" y="25831"/>
                  </a:lnTo>
                  <a:lnTo>
                    <a:pt x="1038821" y="37147"/>
                  </a:lnTo>
                  <a:lnTo>
                    <a:pt x="993038" y="50507"/>
                  </a:lnTo>
                  <a:lnTo>
                    <a:pt x="947750" y="65913"/>
                  </a:lnTo>
                  <a:lnTo>
                    <a:pt x="902995" y="83324"/>
                  </a:lnTo>
                  <a:lnTo>
                    <a:pt x="852614" y="105676"/>
                  </a:lnTo>
                  <a:lnTo>
                    <a:pt x="803656" y="130390"/>
                  </a:lnTo>
                  <a:lnTo>
                    <a:pt x="756158" y="157454"/>
                  </a:lnTo>
                  <a:lnTo>
                    <a:pt x="710133" y="186829"/>
                  </a:lnTo>
                  <a:lnTo>
                    <a:pt x="665632" y="218478"/>
                  </a:lnTo>
                  <a:lnTo>
                    <a:pt x="659828" y="218478"/>
                  </a:lnTo>
                  <a:lnTo>
                    <a:pt x="611555" y="221411"/>
                  </a:lnTo>
                  <a:lnTo>
                    <a:pt x="584428" y="224955"/>
                  </a:lnTo>
                  <a:lnTo>
                    <a:pt x="584428" y="285711"/>
                  </a:lnTo>
                  <a:lnTo>
                    <a:pt x="575157" y="294271"/>
                  </a:lnTo>
                  <a:lnTo>
                    <a:pt x="565962" y="302933"/>
                  </a:lnTo>
                  <a:lnTo>
                    <a:pt x="556856" y="311721"/>
                  </a:lnTo>
                  <a:lnTo>
                    <a:pt x="547852" y="320611"/>
                  </a:lnTo>
                  <a:lnTo>
                    <a:pt x="164579" y="703884"/>
                  </a:lnTo>
                  <a:lnTo>
                    <a:pt x="73177" y="612470"/>
                  </a:lnTo>
                  <a:lnTo>
                    <a:pt x="213182" y="472440"/>
                  </a:lnTo>
                  <a:lnTo>
                    <a:pt x="252514" y="436130"/>
                  </a:lnTo>
                  <a:lnTo>
                    <a:pt x="294284" y="403339"/>
                  </a:lnTo>
                  <a:lnTo>
                    <a:pt x="338277" y="374180"/>
                  </a:lnTo>
                  <a:lnTo>
                    <a:pt x="384302" y="348716"/>
                  </a:lnTo>
                  <a:lnTo>
                    <a:pt x="432130" y="327050"/>
                  </a:lnTo>
                  <a:lnTo>
                    <a:pt x="481406" y="309321"/>
                  </a:lnTo>
                  <a:lnTo>
                    <a:pt x="532409" y="295452"/>
                  </a:lnTo>
                  <a:lnTo>
                    <a:pt x="584428" y="285711"/>
                  </a:lnTo>
                  <a:lnTo>
                    <a:pt x="584428" y="224955"/>
                  </a:lnTo>
                  <a:lnTo>
                    <a:pt x="513118" y="237718"/>
                  </a:lnTo>
                  <a:lnTo>
                    <a:pt x="465289" y="250837"/>
                  </a:lnTo>
                  <a:lnTo>
                    <a:pt x="418604" y="267195"/>
                  </a:lnTo>
                  <a:lnTo>
                    <a:pt x="373189" y="286702"/>
                  </a:lnTo>
                  <a:lnTo>
                    <a:pt x="329196" y="309321"/>
                  </a:lnTo>
                  <a:lnTo>
                    <a:pt x="286766" y="334987"/>
                  </a:lnTo>
                  <a:lnTo>
                    <a:pt x="246049" y="363626"/>
                  </a:lnTo>
                  <a:lnTo>
                    <a:pt x="207187" y="395173"/>
                  </a:lnTo>
                  <a:lnTo>
                    <a:pt x="170319" y="429590"/>
                  </a:lnTo>
                  <a:lnTo>
                    <a:pt x="8877" y="591032"/>
                  </a:lnTo>
                  <a:lnTo>
                    <a:pt x="0" y="612470"/>
                  </a:lnTo>
                  <a:lnTo>
                    <a:pt x="2222" y="623874"/>
                  </a:lnTo>
                  <a:lnTo>
                    <a:pt x="8877" y="633895"/>
                  </a:lnTo>
                  <a:lnTo>
                    <a:pt x="235864" y="860856"/>
                  </a:lnTo>
                  <a:lnTo>
                    <a:pt x="205486" y="897039"/>
                  </a:lnTo>
                  <a:lnTo>
                    <a:pt x="177952" y="935367"/>
                  </a:lnTo>
                  <a:lnTo>
                    <a:pt x="153377" y="975601"/>
                  </a:lnTo>
                  <a:lnTo>
                    <a:pt x="131851" y="1017549"/>
                  </a:lnTo>
                  <a:lnTo>
                    <a:pt x="113487" y="1060970"/>
                  </a:lnTo>
                  <a:lnTo>
                    <a:pt x="98412" y="1105662"/>
                  </a:lnTo>
                  <a:lnTo>
                    <a:pt x="86702" y="1151394"/>
                  </a:lnTo>
                  <a:lnTo>
                    <a:pt x="78498" y="1197978"/>
                  </a:lnTo>
                  <a:lnTo>
                    <a:pt x="71907" y="1246174"/>
                  </a:lnTo>
                  <a:lnTo>
                    <a:pt x="71755" y="1253185"/>
                  </a:lnTo>
                  <a:lnTo>
                    <a:pt x="73202" y="1259954"/>
                  </a:lnTo>
                  <a:lnTo>
                    <a:pt x="76136" y="1266215"/>
                  </a:lnTo>
                  <a:lnTo>
                    <a:pt x="80492" y="1271714"/>
                  </a:lnTo>
                  <a:lnTo>
                    <a:pt x="86220" y="1277442"/>
                  </a:lnTo>
                  <a:lnTo>
                    <a:pt x="93941" y="1280591"/>
                  </a:lnTo>
                  <a:lnTo>
                    <a:pt x="103974" y="1280591"/>
                  </a:lnTo>
                  <a:lnTo>
                    <a:pt x="154241" y="1273708"/>
                  </a:lnTo>
                  <a:lnTo>
                    <a:pt x="200812" y="1265504"/>
                  </a:lnTo>
                  <a:lnTo>
                    <a:pt x="246545" y="1253807"/>
                  </a:lnTo>
                  <a:lnTo>
                    <a:pt x="291236" y="1238719"/>
                  </a:lnTo>
                  <a:lnTo>
                    <a:pt x="334670" y="1220368"/>
                  </a:lnTo>
                  <a:lnTo>
                    <a:pt x="376605" y="1198841"/>
                  </a:lnTo>
                  <a:lnTo>
                    <a:pt x="416852" y="1174254"/>
                  </a:lnTo>
                  <a:lnTo>
                    <a:pt x="455168" y="1146733"/>
                  </a:lnTo>
                  <a:lnTo>
                    <a:pt x="491350" y="1116368"/>
                  </a:lnTo>
                  <a:lnTo>
                    <a:pt x="724230" y="1349248"/>
                  </a:lnTo>
                  <a:lnTo>
                    <a:pt x="731989" y="1352207"/>
                  </a:lnTo>
                  <a:lnTo>
                    <a:pt x="747496" y="1352207"/>
                  </a:lnTo>
                  <a:lnTo>
                    <a:pt x="755256" y="1349248"/>
                  </a:lnTo>
                  <a:lnTo>
                    <a:pt x="825449" y="1279042"/>
                  </a:lnTo>
                  <a:lnTo>
                    <a:pt x="922616" y="1181887"/>
                  </a:lnTo>
                  <a:lnTo>
                    <a:pt x="957021" y="1145019"/>
                  </a:lnTo>
                  <a:lnTo>
                    <a:pt x="988580" y="1106157"/>
                  </a:lnTo>
                  <a:lnTo>
                    <a:pt x="1017219" y="1065441"/>
                  </a:lnTo>
                  <a:lnTo>
                    <a:pt x="1042873" y="1023010"/>
                  </a:lnTo>
                  <a:lnTo>
                    <a:pt x="1065491" y="979017"/>
                  </a:lnTo>
                  <a:lnTo>
                    <a:pt x="1085011" y="933615"/>
                  </a:lnTo>
                  <a:lnTo>
                    <a:pt x="1101369" y="886917"/>
                  </a:lnTo>
                  <a:lnTo>
                    <a:pt x="1114488" y="839101"/>
                  </a:lnTo>
                  <a:lnTo>
                    <a:pt x="1124318" y="790308"/>
                  </a:lnTo>
                  <a:lnTo>
                    <a:pt x="1130795" y="740664"/>
                  </a:lnTo>
                  <a:lnTo>
                    <a:pt x="1133868" y="690321"/>
                  </a:lnTo>
                  <a:lnTo>
                    <a:pt x="1133817" y="687819"/>
                  </a:lnTo>
                  <a:lnTo>
                    <a:pt x="1133703" y="686600"/>
                  </a:lnTo>
                  <a:lnTo>
                    <a:pt x="1165364" y="642099"/>
                  </a:lnTo>
                  <a:lnTo>
                    <a:pt x="1194739" y="596074"/>
                  </a:lnTo>
                  <a:lnTo>
                    <a:pt x="1221803" y="548563"/>
                  </a:lnTo>
                  <a:lnTo>
                    <a:pt x="1246517" y="499605"/>
                  </a:lnTo>
                  <a:lnTo>
                    <a:pt x="1268869" y="449224"/>
                  </a:lnTo>
                  <a:lnTo>
                    <a:pt x="1286294" y="404456"/>
                  </a:lnTo>
                  <a:lnTo>
                    <a:pt x="1301686" y="359168"/>
                  </a:lnTo>
                  <a:lnTo>
                    <a:pt x="1315059" y="313397"/>
                  </a:lnTo>
                  <a:lnTo>
                    <a:pt x="1326375" y="267195"/>
                  </a:lnTo>
                  <a:lnTo>
                    <a:pt x="1335659" y="220510"/>
                  </a:lnTo>
                  <a:lnTo>
                    <a:pt x="1342885" y="173456"/>
                  </a:lnTo>
                  <a:lnTo>
                    <a:pt x="1348003" y="126504"/>
                  </a:lnTo>
                  <a:lnTo>
                    <a:pt x="1348054" y="126060"/>
                  </a:lnTo>
                  <a:lnTo>
                    <a:pt x="1351165" y="78320"/>
                  </a:lnTo>
                  <a:lnTo>
                    <a:pt x="1351381" y="68529"/>
                  </a:lnTo>
                  <a:lnTo>
                    <a:pt x="1351483" y="63639"/>
                  </a:lnTo>
                  <a:lnTo>
                    <a:pt x="1351534" y="61048"/>
                  </a:lnTo>
                  <a:lnTo>
                    <a:pt x="1352207" y="30302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0" tIns="0" rIns="0" bIns="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092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pic>
          <p:nvPicPr>
            <p:cNvPr id="208" name="Google Shape;208;p2"/>
            <p:cNvPicPr preferRelativeResize="0"/>
            <p:nvPr/>
          </p:nvPicPr>
          <p:blipFill rotWithShape="1">
            <a:blip r:embed="rId14">
              <a:alphaModFix/>
            </a:blip>
            <a:srcRect/>
            <a:stretch/>
          </p:blipFill>
          <p:spPr>
            <a:xfrm>
              <a:off x="16162808" y="5276254"/>
              <a:ext cx="206305" cy="206302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209" name="Google Shape;209;p2"/>
            <p:cNvSpPr/>
            <p:nvPr/>
          </p:nvSpPr>
          <p:spPr>
            <a:xfrm>
              <a:off x="16397052" y="5187686"/>
              <a:ext cx="60960" cy="60960"/>
            </a:xfrm>
            <a:custGeom>
              <a:avLst/>
              <a:gdLst/>
              <a:ahLst/>
              <a:cxnLst/>
              <a:rect l="l" t="t" r="r" b="b"/>
              <a:pathLst>
                <a:path w="60959" h="60960" extrusionOk="0">
                  <a:moveTo>
                    <a:pt x="38302" y="0"/>
                  </a:moveTo>
                  <a:lnTo>
                    <a:pt x="22355" y="0"/>
                  </a:lnTo>
                  <a:lnTo>
                    <a:pt x="14544" y="3245"/>
                  </a:lnTo>
                  <a:lnTo>
                    <a:pt x="3235" y="14512"/>
                  </a:lnTo>
                  <a:lnTo>
                    <a:pt x="0" y="22334"/>
                  </a:lnTo>
                  <a:lnTo>
                    <a:pt x="0" y="38281"/>
                  </a:lnTo>
                  <a:lnTo>
                    <a:pt x="3235" y="46092"/>
                  </a:lnTo>
                  <a:lnTo>
                    <a:pt x="14544" y="57359"/>
                  </a:lnTo>
                  <a:lnTo>
                    <a:pt x="22355" y="60605"/>
                  </a:lnTo>
                  <a:lnTo>
                    <a:pt x="30334" y="60605"/>
                  </a:lnTo>
                  <a:lnTo>
                    <a:pt x="38302" y="60605"/>
                  </a:lnTo>
                  <a:lnTo>
                    <a:pt x="46092" y="57359"/>
                  </a:lnTo>
                  <a:lnTo>
                    <a:pt x="57390" y="46092"/>
                  </a:lnTo>
                  <a:lnTo>
                    <a:pt x="60636" y="38281"/>
                  </a:lnTo>
                  <a:lnTo>
                    <a:pt x="60636" y="22334"/>
                  </a:lnTo>
                  <a:lnTo>
                    <a:pt x="57390" y="14512"/>
                  </a:lnTo>
                  <a:lnTo>
                    <a:pt x="46092" y="3245"/>
                  </a:lnTo>
                  <a:lnTo>
                    <a:pt x="38302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0" tIns="0" rIns="0" bIns="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092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pic>
          <p:nvPicPr>
            <p:cNvPr id="210" name="Google Shape;210;p2"/>
            <p:cNvPicPr preferRelativeResize="0"/>
            <p:nvPr/>
          </p:nvPicPr>
          <p:blipFill rotWithShape="1">
            <a:blip r:embed="rId15">
              <a:alphaModFix/>
            </a:blip>
            <a:srcRect/>
            <a:stretch/>
          </p:blipFill>
          <p:spPr>
            <a:xfrm>
              <a:off x="16404223" y="5627648"/>
              <a:ext cx="198221" cy="198219"/>
            </a:xfrm>
            <a:prstGeom prst="rect">
              <a:avLst/>
            </a:prstGeom>
            <a:noFill/>
            <a:ln>
              <a:noFill/>
            </a:ln>
          </p:spPr>
        </p:pic>
      </p:grpSp>
      <p:pic>
        <p:nvPicPr>
          <p:cNvPr id="3" name="Obraz 2">
            <a:extLst>
              <a:ext uri="{FF2B5EF4-FFF2-40B4-BE49-F238E27FC236}">
                <a16:creationId xmlns:a16="http://schemas.microsoft.com/office/drawing/2014/main" id="{CDD2FF1D-2E0B-4EBB-D313-D03F676C4856}"/>
              </a:ext>
            </a:extLst>
          </p:cNvPr>
          <p:cNvPicPr>
            <a:picLocks noChangeAspect="1"/>
          </p:cNvPicPr>
          <p:nvPr/>
        </p:nvPicPr>
        <p:blipFill>
          <a:blip r:embed="rId16"/>
          <a:stretch>
            <a:fillRect/>
          </a:stretch>
        </p:blipFill>
        <p:spPr>
          <a:xfrm>
            <a:off x="485900" y="5964169"/>
            <a:ext cx="1604949" cy="498062"/>
          </a:xfrm>
          <a:prstGeom prst="rect">
            <a:avLst/>
          </a:prstGeo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15" name="Google Shape;215;p3"/>
          <p:cNvGrpSpPr/>
          <p:nvPr/>
        </p:nvGrpSpPr>
        <p:grpSpPr>
          <a:xfrm>
            <a:off x="428" y="0"/>
            <a:ext cx="12181601" cy="6857518"/>
            <a:chOff x="0" y="0"/>
            <a:chExt cx="20088362" cy="11308555"/>
          </a:xfrm>
        </p:grpSpPr>
        <p:pic>
          <p:nvPicPr>
            <p:cNvPr id="216" name="Google Shape;216;p3"/>
            <p:cNvPicPr preferRelativeResize="0"/>
            <p:nvPr/>
          </p:nvPicPr>
          <p:blipFill rotWithShape="1">
            <a:blip r:embed="rId3">
              <a:alphaModFix amt="15000"/>
            </a:blip>
            <a:srcRect/>
            <a:stretch/>
          </p:blipFill>
          <p:spPr>
            <a:xfrm>
              <a:off x="13483359" y="0"/>
              <a:ext cx="6605003" cy="6941369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217" name="Google Shape;217;p3"/>
            <p:cNvPicPr preferRelativeResize="0"/>
            <p:nvPr/>
          </p:nvPicPr>
          <p:blipFill rotWithShape="1">
            <a:blip r:embed="rId4">
              <a:alphaModFix amt="15000"/>
            </a:blip>
            <a:srcRect/>
            <a:stretch/>
          </p:blipFill>
          <p:spPr>
            <a:xfrm>
              <a:off x="0" y="5550022"/>
              <a:ext cx="9616796" cy="5758533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218" name="Google Shape;218;p3"/>
            <p:cNvPicPr preferRelativeResize="0"/>
            <p:nvPr/>
          </p:nvPicPr>
          <p:blipFill rotWithShape="1">
            <a:blip r:embed="rId5">
              <a:alphaModFix/>
            </a:blip>
            <a:srcRect/>
            <a:stretch/>
          </p:blipFill>
          <p:spPr>
            <a:xfrm>
              <a:off x="15523622" y="9460779"/>
              <a:ext cx="4564740" cy="1847776"/>
            </a:xfrm>
            <a:prstGeom prst="rect">
              <a:avLst/>
            </a:prstGeom>
            <a:noFill/>
            <a:ln>
              <a:noFill/>
            </a:ln>
          </p:spPr>
        </p:pic>
      </p:grpSp>
      <p:sp>
        <p:nvSpPr>
          <p:cNvPr id="226" name="Google Shape;226;p3"/>
          <p:cNvSpPr txBox="1"/>
          <p:nvPr/>
        </p:nvSpPr>
        <p:spPr>
          <a:xfrm>
            <a:off x="444184" y="1285354"/>
            <a:ext cx="2856900" cy="130043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7700" rIns="0" bIns="0" anchor="t" anchorCtr="0">
            <a:spAutoFit/>
          </a:bodyPr>
          <a:lstStyle/>
          <a:p>
            <a:pPr marL="7701" marR="3081" lvl="0" indent="0" algn="l" rtl="0">
              <a:lnSpc>
                <a:spcPct val="1502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pl-PL" dirty="0">
                <a:solidFill>
                  <a:schemeClr val="dk1"/>
                </a:solidFill>
                <a:latin typeface="Raleway" pitchFamily="2" charset="-18"/>
                <a:ea typeface="Raleway"/>
                <a:cs typeface="Raleway"/>
                <a:sym typeface="Raleway"/>
              </a:rPr>
              <a:t>narzędzie </a:t>
            </a:r>
            <a:r>
              <a:rPr lang="pl-PL" dirty="0" err="1">
                <a:solidFill>
                  <a:schemeClr val="dk1"/>
                </a:solidFill>
                <a:latin typeface="Raleway" pitchFamily="2" charset="-18"/>
                <a:ea typeface="Raleway"/>
                <a:cs typeface="Raleway"/>
                <a:sym typeface="Raleway"/>
              </a:rPr>
              <a:t>Teachable</a:t>
            </a:r>
            <a:r>
              <a:rPr lang="pl-PL" dirty="0">
                <a:solidFill>
                  <a:schemeClr val="dk1"/>
                </a:solidFill>
                <a:latin typeface="Raleway" pitchFamily="2" charset="-18"/>
                <a:ea typeface="Raleway"/>
                <a:cs typeface="Raleway"/>
                <a:sym typeface="Raleway"/>
              </a:rPr>
              <a:t> Machine</a:t>
            </a:r>
            <a:br>
              <a:rPr lang="pl-PL" dirty="0">
                <a:solidFill>
                  <a:schemeClr val="dk1"/>
                </a:solidFill>
                <a:latin typeface="Raleway" pitchFamily="2" charset="-18"/>
                <a:ea typeface="Raleway"/>
                <a:cs typeface="Raleway"/>
                <a:sym typeface="Raleway"/>
              </a:rPr>
            </a:br>
            <a:r>
              <a:rPr lang="pl-PL" dirty="0">
                <a:solidFill>
                  <a:schemeClr val="dk1"/>
                </a:solidFill>
                <a:latin typeface="Raleway" pitchFamily="2" charset="-18"/>
                <a:ea typeface="Raleway"/>
                <a:cs typeface="Raleway"/>
                <a:sym typeface="Raleway"/>
              </a:rPr>
              <a:t>i podstawy uczenia maszynowego opartego na obrazach.</a:t>
            </a:r>
            <a:endParaRPr dirty="0">
              <a:latin typeface="Raleway" pitchFamily="2" charset="-18"/>
            </a:endParaRPr>
          </a:p>
          <a:p>
            <a:pPr marL="7701" marR="34656" lvl="0" indent="0" algn="l" rtl="0">
              <a:lnSpc>
                <a:spcPct val="150200"/>
              </a:lnSpc>
              <a:spcBef>
                <a:spcPts val="0"/>
              </a:spcBef>
              <a:spcAft>
                <a:spcPts val="0"/>
              </a:spcAft>
              <a:buNone/>
            </a:pPr>
            <a:endParaRPr dirty="0">
              <a:solidFill>
                <a:schemeClr val="dk1"/>
              </a:solidFill>
              <a:latin typeface="Raleway" pitchFamily="2" charset="-18"/>
              <a:sym typeface="Arial"/>
            </a:endParaRPr>
          </a:p>
        </p:txBody>
      </p:sp>
      <p:sp>
        <p:nvSpPr>
          <p:cNvPr id="227" name="Google Shape;227;p3"/>
          <p:cNvSpPr/>
          <p:nvPr/>
        </p:nvSpPr>
        <p:spPr>
          <a:xfrm>
            <a:off x="461286" y="1109683"/>
            <a:ext cx="2890680" cy="0"/>
          </a:xfrm>
          <a:custGeom>
            <a:avLst/>
            <a:gdLst/>
            <a:ahLst/>
            <a:cxnLst/>
            <a:rect l="l" t="t" r="r" b="b"/>
            <a:pathLst>
              <a:path w="4766945" h="120000" extrusionOk="0">
                <a:moveTo>
                  <a:pt x="0" y="0"/>
                </a:moveTo>
                <a:lnTo>
                  <a:pt x="4766671" y="0"/>
                </a:lnTo>
              </a:path>
            </a:pathLst>
          </a:custGeom>
          <a:noFill/>
          <a:ln w="10450" cap="flat" cmpd="sng">
            <a:solidFill>
              <a:srgbClr val="5E23CA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092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28" name="Google Shape;228;p3"/>
          <p:cNvSpPr txBox="1"/>
          <p:nvPr/>
        </p:nvSpPr>
        <p:spPr>
          <a:xfrm>
            <a:off x="4655766" y="326184"/>
            <a:ext cx="2151615" cy="37983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10375" rIns="0" bIns="0" anchor="t" anchorCtr="0">
            <a:spAutoFit/>
          </a:bodyPr>
          <a:lstStyle/>
          <a:p>
            <a:pPr marL="7701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pl-PL" sz="2400">
                <a:solidFill>
                  <a:srgbClr val="5E23CA"/>
                </a:solidFill>
                <a:latin typeface="Raleway"/>
                <a:ea typeface="Raleway"/>
                <a:cs typeface="Raleway"/>
                <a:sym typeface="Raleway"/>
              </a:rPr>
              <a:t>Zbudujecie</a:t>
            </a:r>
            <a:endParaRPr/>
          </a:p>
        </p:txBody>
      </p:sp>
      <p:sp>
        <p:nvSpPr>
          <p:cNvPr id="229" name="Google Shape;229;p3"/>
          <p:cNvSpPr txBox="1"/>
          <p:nvPr/>
        </p:nvSpPr>
        <p:spPr>
          <a:xfrm>
            <a:off x="4652955" y="1285354"/>
            <a:ext cx="2856900" cy="130043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7700" rIns="0" bIns="0" anchor="t" anchorCtr="0">
            <a:spAutoFit/>
          </a:bodyPr>
          <a:lstStyle/>
          <a:p>
            <a:pPr marL="7701" marR="3081" lvl="0" indent="0" algn="l" rtl="0">
              <a:lnSpc>
                <a:spcPct val="1502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pl-PL" dirty="0">
                <a:solidFill>
                  <a:schemeClr val="dk1"/>
                </a:solidFill>
                <a:latin typeface="Raleway" pitchFamily="2" charset="-18"/>
                <a:ea typeface="Raleway"/>
                <a:cs typeface="Raleway"/>
                <a:sym typeface="Raleway"/>
              </a:rPr>
              <a:t>własny model AI rozpoznający obrazy i przetestujecie</a:t>
            </a:r>
            <a:br>
              <a:rPr lang="pl-PL" dirty="0">
                <a:solidFill>
                  <a:schemeClr val="dk1"/>
                </a:solidFill>
                <a:latin typeface="Raleway" pitchFamily="2" charset="-18"/>
                <a:ea typeface="Raleway"/>
                <a:cs typeface="Raleway"/>
                <a:sym typeface="Raleway"/>
              </a:rPr>
            </a:br>
            <a:r>
              <a:rPr lang="pl-PL" dirty="0">
                <a:solidFill>
                  <a:schemeClr val="dk1"/>
                </a:solidFill>
                <a:latin typeface="Raleway" pitchFamily="2" charset="-18"/>
                <a:ea typeface="Raleway"/>
                <a:cs typeface="Raleway"/>
                <a:sym typeface="Raleway"/>
              </a:rPr>
              <a:t>go na innej grupie.</a:t>
            </a:r>
            <a:endParaRPr dirty="0">
              <a:latin typeface="Raleway" pitchFamily="2" charset="-18"/>
            </a:endParaRPr>
          </a:p>
          <a:p>
            <a:pPr marL="7701" marR="34656" lvl="0" indent="0" algn="l" rtl="0">
              <a:lnSpc>
                <a:spcPct val="150200"/>
              </a:lnSpc>
              <a:spcBef>
                <a:spcPts val="0"/>
              </a:spcBef>
              <a:spcAft>
                <a:spcPts val="0"/>
              </a:spcAft>
              <a:buNone/>
            </a:pPr>
            <a:endParaRPr dirty="0">
              <a:solidFill>
                <a:schemeClr val="dk1"/>
              </a:solidFill>
              <a:latin typeface="Raleway" pitchFamily="2" charset="-18"/>
              <a:sym typeface="Arial"/>
            </a:endParaRPr>
          </a:p>
        </p:txBody>
      </p:sp>
      <p:sp>
        <p:nvSpPr>
          <p:cNvPr id="230" name="Google Shape;230;p3"/>
          <p:cNvSpPr/>
          <p:nvPr/>
        </p:nvSpPr>
        <p:spPr>
          <a:xfrm>
            <a:off x="4670053" y="1109683"/>
            <a:ext cx="2890680" cy="0"/>
          </a:xfrm>
          <a:custGeom>
            <a:avLst/>
            <a:gdLst/>
            <a:ahLst/>
            <a:cxnLst/>
            <a:rect l="l" t="t" r="r" b="b"/>
            <a:pathLst>
              <a:path w="4766945" h="120000" extrusionOk="0">
                <a:moveTo>
                  <a:pt x="0" y="0"/>
                </a:moveTo>
                <a:lnTo>
                  <a:pt x="4766671" y="0"/>
                </a:lnTo>
              </a:path>
            </a:pathLst>
          </a:custGeom>
          <a:noFill/>
          <a:ln w="10450" cap="flat" cmpd="sng">
            <a:solidFill>
              <a:srgbClr val="5E23CA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092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31" name="Google Shape;231;p3"/>
          <p:cNvSpPr txBox="1"/>
          <p:nvPr/>
        </p:nvSpPr>
        <p:spPr>
          <a:xfrm>
            <a:off x="8864536" y="326184"/>
            <a:ext cx="2599877" cy="37983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10375" rIns="0" bIns="0" anchor="t" anchorCtr="0">
            <a:spAutoFit/>
          </a:bodyPr>
          <a:lstStyle/>
          <a:p>
            <a:pPr marL="7701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pl-PL" sz="2400">
                <a:solidFill>
                  <a:srgbClr val="5E23CA"/>
                </a:solidFill>
                <a:latin typeface="Raleway"/>
                <a:ea typeface="Raleway"/>
                <a:cs typeface="Raleway"/>
                <a:sym typeface="Raleway"/>
              </a:rPr>
              <a:t>Zrozumiecie</a:t>
            </a:r>
            <a:endParaRPr/>
          </a:p>
        </p:txBody>
      </p:sp>
      <p:sp>
        <p:nvSpPr>
          <p:cNvPr id="232" name="Google Shape;232;p3"/>
          <p:cNvSpPr txBox="1"/>
          <p:nvPr/>
        </p:nvSpPr>
        <p:spPr>
          <a:xfrm>
            <a:off x="8861721" y="1285354"/>
            <a:ext cx="2856900" cy="130043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7700" rIns="0" bIns="0" anchor="t" anchorCtr="0">
            <a:spAutoFit/>
          </a:bodyPr>
          <a:lstStyle/>
          <a:p>
            <a:pPr marL="7701" marR="3081" lvl="0" indent="0" algn="l" rtl="0">
              <a:lnSpc>
                <a:spcPct val="1502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pl-PL" dirty="0">
                <a:solidFill>
                  <a:schemeClr val="dk1"/>
                </a:solidFill>
                <a:latin typeface="Raleway" pitchFamily="2" charset="-18"/>
                <a:ea typeface="Raleway"/>
                <a:cs typeface="Raleway"/>
                <a:sym typeface="Raleway"/>
              </a:rPr>
              <a:t>skąd biorą się błędy modeli AI i jak jakość danych treningowych wpływa na wynik.</a:t>
            </a:r>
            <a:endParaRPr dirty="0">
              <a:latin typeface="Raleway" pitchFamily="2" charset="-18"/>
            </a:endParaRPr>
          </a:p>
          <a:p>
            <a:pPr marL="7701" marR="34656" lvl="0" indent="0" algn="l" rtl="0">
              <a:lnSpc>
                <a:spcPct val="150200"/>
              </a:lnSpc>
              <a:spcBef>
                <a:spcPts val="0"/>
              </a:spcBef>
              <a:spcAft>
                <a:spcPts val="0"/>
              </a:spcAft>
              <a:buNone/>
            </a:pPr>
            <a:endParaRPr dirty="0">
              <a:solidFill>
                <a:schemeClr val="dk1"/>
              </a:solidFill>
              <a:latin typeface="Raleway" pitchFamily="2" charset="-18"/>
              <a:sym typeface="Arial"/>
            </a:endParaRPr>
          </a:p>
        </p:txBody>
      </p:sp>
      <p:sp>
        <p:nvSpPr>
          <p:cNvPr id="233" name="Google Shape;233;p3"/>
          <p:cNvSpPr/>
          <p:nvPr/>
        </p:nvSpPr>
        <p:spPr>
          <a:xfrm>
            <a:off x="8878821" y="1109683"/>
            <a:ext cx="2890680" cy="0"/>
          </a:xfrm>
          <a:custGeom>
            <a:avLst/>
            <a:gdLst/>
            <a:ahLst/>
            <a:cxnLst/>
            <a:rect l="l" t="t" r="r" b="b"/>
            <a:pathLst>
              <a:path w="4766944" h="120000" extrusionOk="0">
                <a:moveTo>
                  <a:pt x="0" y="0"/>
                </a:moveTo>
                <a:lnTo>
                  <a:pt x="4766671" y="0"/>
                </a:lnTo>
              </a:path>
            </a:pathLst>
          </a:custGeom>
          <a:noFill/>
          <a:ln w="10450" cap="flat" cmpd="sng">
            <a:solidFill>
              <a:srgbClr val="5E23CA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092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34" name="Google Shape;234;p3"/>
          <p:cNvSpPr txBox="1"/>
          <p:nvPr/>
        </p:nvSpPr>
        <p:spPr>
          <a:xfrm>
            <a:off x="473757" y="326184"/>
            <a:ext cx="1457854" cy="37983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10375" rIns="0" bIns="0" anchor="t" anchorCtr="0">
            <a:spAutoFit/>
          </a:bodyPr>
          <a:lstStyle/>
          <a:p>
            <a:pPr marL="7701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pl-PL" sz="2400">
                <a:solidFill>
                  <a:srgbClr val="5E23CA"/>
                </a:solidFill>
                <a:latin typeface="Raleway"/>
                <a:ea typeface="Raleway"/>
                <a:cs typeface="Raleway"/>
                <a:sym typeface="Raleway"/>
              </a:rPr>
              <a:t>Poznacie</a:t>
            </a:r>
            <a:endParaRPr sz="2400">
              <a:solidFill>
                <a:srgbClr val="5E23CA"/>
              </a:solidFill>
              <a:latin typeface="Raleway"/>
              <a:ea typeface="Raleway"/>
              <a:cs typeface="Raleway"/>
              <a:sym typeface="Raleway"/>
            </a:endParaRPr>
          </a:p>
        </p:txBody>
      </p:sp>
      <p:pic>
        <p:nvPicPr>
          <p:cNvPr id="3" name="Obraz 2">
            <a:extLst>
              <a:ext uri="{FF2B5EF4-FFF2-40B4-BE49-F238E27FC236}">
                <a16:creationId xmlns:a16="http://schemas.microsoft.com/office/drawing/2014/main" id="{8A0F3E52-73A7-C619-4F39-16406D7BACD0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85900" y="5964169"/>
            <a:ext cx="1604949" cy="498062"/>
          </a:xfrm>
          <a:prstGeom prst="rect">
            <a:avLst/>
          </a:prstGeom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3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9" name="Google Shape;239;p4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8222020" y="3369"/>
            <a:ext cx="3969551" cy="6854149"/>
          </a:xfrm>
          <a:prstGeom prst="rect">
            <a:avLst/>
          </a:prstGeom>
          <a:noFill/>
          <a:ln>
            <a:noFill/>
          </a:ln>
        </p:spPr>
      </p:pic>
      <p:pic>
        <p:nvPicPr>
          <p:cNvPr id="247" name="Google Shape;247;p4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6822433" y="974181"/>
            <a:ext cx="4917685" cy="4913419"/>
          </a:xfrm>
          <a:prstGeom prst="rect">
            <a:avLst/>
          </a:prstGeom>
          <a:noFill/>
          <a:ln>
            <a:noFill/>
          </a:ln>
        </p:spPr>
      </p:pic>
      <p:sp>
        <p:nvSpPr>
          <p:cNvPr id="248" name="Google Shape;248;p4"/>
          <p:cNvSpPr txBox="1">
            <a:spLocks noGrp="1"/>
          </p:cNvSpPr>
          <p:nvPr>
            <p:ph type="title"/>
          </p:nvPr>
        </p:nvSpPr>
        <p:spPr>
          <a:xfrm>
            <a:off x="444502" y="980705"/>
            <a:ext cx="5926477" cy="68449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7300" rIns="0" bIns="0" anchor="ctr" anchorCtr="0">
            <a:spAutoFit/>
          </a:bodyPr>
          <a:lstStyle/>
          <a:p>
            <a:pPr marL="7701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23CA"/>
              </a:buClr>
              <a:buSzPts val="4400"/>
              <a:buFont typeface="Raleway"/>
              <a:buNone/>
            </a:pPr>
            <a:r>
              <a:rPr lang="pl-PL">
                <a:solidFill>
                  <a:srgbClr val="5E23CA"/>
                </a:solidFill>
                <a:latin typeface="Raleway"/>
                <a:ea typeface="Raleway"/>
                <a:cs typeface="Raleway"/>
                <a:sym typeface="Raleway"/>
              </a:rPr>
              <a:t>Potrzebne materiały</a:t>
            </a:r>
            <a:endParaRPr/>
          </a:p>
        </p:txBody>
      </p:sp>
      <p:sp>
        <p:nvSpPr>
          <p:cNvPr id="249" name="Google Shape;249;p4"/>
          <p:cNvSpPr txBox="1">
            <a:spLocks noGrp="1"/>
          </p:cNvSpPr>
          <p:nvPr>
            <p:ph type="body" idx="1"/>
          </p:nvPr>
        </p:nvSpPr>
        <p:spPr>
          <a:xfrm>
            <a:off x="451882" y="2196870"/>
            <a:ext cx="6376800" cy="164467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7300" rIns="0" bIns="0" anchor="t" anchorCtr="0">
            <a:spAutoFit/>
          </a:bodyPr>
          <a:lstStyle/>
          <a:p>
            <a:pPr marL="0" marR="3081" lvl="0" indent="0" algn="l" rtl="0">
              <a:lnSpc>
                <a:spcPct val="1523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</a:pPr>
            <a:r>
              <a:rPr lang="pl-PL" sz="1400" dirty="0">
                <a:latin typeface="Raleway"/>
                <a:ea typeface="Raleway"/>
                <a:cs typeface="Raleway"/>
                <a:sym typeface="Raleway"/>
              </a:rPr>
              <a:t>Komputery z kamerą internetową dla każdej grupy (3–4 osoby), dostęp do strony teachablemachine.withgoogle.com, konto Google, rekwizyty do demonstracji (np. dwa wyraźnie różne przedmioty), różne tła (biała kartka, ciemna kurtka), kartki papieru i długopisy do ćwiczenia „Testerzy AI” oraz przygotowana wcześniej prezentacja lub karty z opisem dziewięciu błędów.</a:t>
            </a:r>
            <a:endParaRPr sz="1400" dirty="0">
              <a:latin typeface="Raleway"/>
              <a:ea typeface="Raleway"/>
              <a:cs typeface="Raleway"/>
              <a:sym typeface="Raleway"/>
            </a:endParaRPr>
          </a:p>
        </p:txBody>
      </p:sp>
      <p:sp>
        <p:nvSpPr>
          <p:cNvPr id="250" name="Google Shape;250;p4"/>
          <p:cNvSpPr/>
          <p:nvPr/>
        </p:nvSpPr>
        <p:spPr>
          <a:xfrm>
            <a:off x="451885" y="1817052"/>
            <a:ext cx="5472153" cy="0"/>
          </a:xfrm>
          <a:custGeom>
            <a:avLst/>
            <a:gdLst/>
            <a:ahLst/>
            <a:cxnLst/>
            <a:rect l="l" t="t" r="r" b="b"/>
            <a:pathLst>
              <a:path w="9023985" h="120000" extrusionOk="0">
                <a:moveTo>
                  <a:pt x="0" y="0"/>
                </a:moveTo>
                <a:lnTo>
                  <a:pt x="9023955" y="0"/>
                </a:lnTo>
              </a:path>
            </a:pathLst>
          </a:custGeom>
          <a:noFill/>
          <a:ln w="10450" cap="flat" cmpd="sng">
            <a:solidFill>
              <a:srgbClr val="5E23CA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092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3" name="Obraz 2">
            <a:extLst>
              <a:ext uri="{FF2B5EF4-FFF2-40B4-BE49-F238E27FC236}">
                <a16:creationId xmlns:a16="http://schemas.microsoft.com/office/drawing/2014/main" id="{3CAE06D1-7F8B-7ACE-A29B-412638EFEA60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85900" y="5964169"/>
            <a:ext cx="1604949" cy="498062"/>
          </a:xfrm>
          <a:prstGeom prst="rect">
            <a:avLst/>
          </a:prstGeom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55" name="Google Shape;255;p5"/>
          <p:cNvGrpSpPr/>
          <p:nvPr/>
        </p:nvGrpSpPr>
        <p:grpSpPr>
          <a:xfrm>
            <a:off x="8334744" y="0"/>
            <a:ext cx="3856828" cy="6857519"/>
            <a:chOff x="13743905" y="0"/>
            <a:chExt cx="6360195" cy="11308556"/>
          </a:xfrm>
        </p:grpSpPr>
        <p:pic>
          <p:nvPicPr>
            <p:cNvPr id="256" name="Google Shape;256;p5"/>
            <p:cNvPicPr preferRelativeResize="0"/>
            <p:nvPr/>
          </p:nvPicPr>
          <p:blipFill rotWithShape="1">
            <a:blip r:embed="rId3">
              <a:alphaModFix/>
            </a:blip>
            <a:srcRect/>
            <a:stretch/>
          </p:blipFill>
          <p:spPr>
            <a:xfrm>
              <a:off x="17521823" y="0"/>
              <a:ext cx="2582277" cy="2170792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257" name="Google Shape;257;p5"/>
            <p:cNvPicPr preferRelativeResize="0"/>
            <p:nvPr/>
          </p:nvPicPr>
          <p:blipFill rotWithShape="1">
            <a:blip r:embed="rId4">
              <a:alphaModFix/>
            </a:blip>
            <a:srcRect/>
            <a:stretch/>
          </p:blipFill>
          <p:spPr>
            <a:xfrm>
              <a:off x="13743905" y="9835356"/>
              <a:ext cx="6149959" cy="1473200"/>
            </a:xfrm>
            <a:prstGeom prst="rect">
              <a:avLst/>
            </a:prstGeom>
            <a:noFill/>
            <a:ln>
              <a:noFill/>
            </a:ln>
          </p:spPr>
        </p:pic>
      </p:grpSp>
      <p:sp>
        <p:nvSpPr>
          <p:cNvPr id="265" name="Google Shape;265;p5"/>
          <p:cNvSpPr txBox="1"/>
          <p:nvPr/>
        </p:nvSpPr>
        <p:spPr>
          <a:xfrm>
            <a:off x="1013662" y="3542009"/>
            <a:ext cx="4371900" cy="97727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7700" rIns="0" bIns="0" anchor="t" anchorCtr="0">
            <a:spAutoFit/>
          </a:bodyPr>
          <a:lstStyle/>
          <a:p>
            <a:pPr marL="7701" marR="3081" lvl="0" indent="0" algn="l" rtl="0">
              <a:lnSpc>
                <a:spcPct val="1502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pl-PL" dirty="0">
                <a:solidFill>
                  <a:schemeClr val="dk1"/>
                </a:solidFill>
                <a:latin typeface="Raleway"/>
                <a:ea typeface="Raleway"/>
                <a:cs typeface="Raleway"/>
                <a:sym typeface="Raleway"/>
              </a:rPr>
              <a:t>Zasada 3+10: 3 minuty dla mnie = 10 dla Was. W czasie „Pauzy” odrywamy się na chwilę od pracy</a:t>
            </a:r>
            <a:br>
              <a:rPr lang="pl-PL" dirty="0">
                <a:solidFill>
                  <a:schemeClr val="dk1"/>
                </a:solidFill>
                <a:latin typeface="Raleway"/>
                <a:ea typeface="Raleway"/>
                <a:cs typeface="Raleway"/>
                <a:sym typeface="Raleway"/>
              </a:rPr>
            </a:br>
            <a:r>
              <a:rPr lang="pl-PL" dirty="0">
                <a:solidFill>
                  <a:schemeClr val="dk1"/>
                </a:solidFill>
                <a:latin typeface="Raleway"/>
                <a:ea typeface="Raleway"/>
                <a:cs typeface="Raleway"/>
                <a:sym typeface="Raleway"/>
              </a:rPr>
              <a:t>i przymykamy pokrywy laptopów.</a:t>
            </a:r>
            <a:endParaRPr dirty="0">
              <a:solidFill>
                <a:schemeClr val="dk1"/>
              </a:solidFill>
              <a:latin typeface="Raleway"/>
              <a:ea typeface="Raleway"/>
              <a:cs typeface="Raleway"/>
              <a:sym typeface="Raleway"/>
            </a:endParaRPr>
          </a:p>
        </p:txBody>
      </p:sp>
      <p:sp>
        <p:nvSpPr>
          <p:cNvPr id="266" name="Google Shape;266;p5"/>
          <p:cNvSpPr txBox="1"/>
          <p:nvPr/>
        </p:nvSpPr>
        <p:spPr>
          <a:xfrm>
            <a:off x="6653413" y="3542340"/>
            <a:ext cx="4371900" cy="130043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7700" rIns="0" bIns="0" anchor="t" anchorCtr="0">
            <a:spAutoFit/>
          </a:bodyPr>
          <a:lstStyle/>
          <a:p>
            <a:pPr marL="7701" marR="3081" lvl="0" indent="0" algn="l" rtl="0">
              <a:lnSpc>
                <a:spcPct val="1502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pl-PL">
                <a:solidFill>
                  <a:schemeClr val="dk1"/>
                </a:solidFill>
                <a:latin typeface="Raleway"/>
                <a:ea typeface="Raleway"/>
                <a:cs typeface="Raleway"/>
                <a:sym typeface="Raleway"/>
              </a:rPr>
              <a:t>Pracujemy w grupach i szanujemy pomysły innych. Pytać można w każdej chwili. Błędy modelu to normalna i ciekawa część eksperymentowania z AI – będziemy się na nich uczyć przez cały warsztat.</a:t>
            </a:r>
            <a:endParaRPr>
              <a:latin typeface="Raleway"/>
              <a:ea typeface="Raleway"/>
              <a:cs typeface="Raleway"/>
              <a:sym typeface="Raleway"/>
            </a:endParaRPr>
          </a:p>
        </p:txBody>
      </p:sp>
      <p:sp>
        <p:nvSpPr>
          <p:cNvPr id="267" name="Google Shape;267;p5"/>
          <p:cNvSpPr/>
          <p:nvPr/>
        </p:nvSpPr>
        <p:spPr>
          <a:xfrm>
            <a:off x="485900" y="1103730"/>
            <a:ext cx="2890680" cy="0"/>
          </a:xfrm>
          <a:custGeom>
            <a:avLst/>
            <a:gdLst/>
            <a:ahLst/>
            <a:cxnLst/>
            <a:rect l="l" t="t" r="r" b="b"/>
            <a:pathLst>
              <a:path w="4766945" h="120000" extrusionOk="0">
                <a:moveTo>
                  <a:pt x="0" y="0"/>
                </a:moveTo>
                <a:lnTo>
                  <a:pt x="4766671" y="0"/>
                </a:lnTo>
              </a:path>
            </a:pathLst>
          </a:custGeom>
          <a:noFill/>
          <a:ln w="10450" cap="flat" cmpd="sng">
            <a:solidFill>
              <a:srgbClr val="5E23CA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092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68" name="Google Shape;268;p5"/>
          <p:cNvSpPr txBox="1">
            <a:spLocks noGrp="1"/>
          </p:cNvSpPr>
          <p:nvPr>
            <p:ph type="title"/>
          </p:nvPr>
        </p:nvSpPr>
        <p:spPr>
          <a:xfrm>
            <a:off x="508713" y="281076"/>
            <a:ext cx="6376669" cy="68449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7300" rIns="0" bIns="0" anchor="ctr" anchorCtr="0">
            <a:spAutoFit/>
          </a:bodyPr>
          <a:lstStyle/>
          <a:p>
            <a:pPr marL="7701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23CA"/>
              </a:buClr>
              <a:buSzPts val="4400"/>
              <a:buFont typeface="Raleway"/>
              <a:buNone/>
            </a:pPr>
            <a:r>
              <a:rPr lang="pl-PL">
                <a:solidFill>
                  <a:srgbClr val="5E23CA"/>
                </a:solidFill>
                <a:latin typeface="Raleway"/>
                <a:ea typeface="Raleway"/>
                <a:cs typeface="Raleway"/>
                <a:sym typeface="Raleway"/>
              </a:rPr>
              <a:t>Zasady warsztatu</a:t>
            </a:r>
            <a:endParaRPr/>
          </a:p>
        </p:txBody>
      </p:sp>
      <p:grpSp>
        <p:nvGrpSpPr>
          <p:cNvPr id="269" name="Google Shape;269;p5"/>
          <p:cNvGrpSpPr/>
          <p:nvPr/>
        </p:nvGrpSpPr>
        <p:grpSpPr>
          <a:xfrm>
            <a:off x="2482945" y="1835047"/>
            <a:ext cx="1593718" cy="1593712"/>
            <a:chOff x="4093854" y="3026127"/>
            <a:chExt cx="2628160" cy="2628150"/>
          </a:xfrm>
        </p:grpSpPr>
        <p:pic>
          <p:nvPicPr>
            <p:cNvPr id="270" name="Google Shape;270;p5"/>
            <p:cNvPicPr preferRelativeResize="0"/>
            <p:nvPr/>
          </p:nvPicPr>
          <p:blipFill rotWithShape="1">
            <a:blip r:embed="rId5">
              <a:alphaModFix/>
            </a:blip>
            <a:srcRect/>
            <a:stretch/>
          </p:blipFill>
          <p:spPr>
            <a:xfrm>
              <a:off x="4093854" y="3026127"/>
              <a:ext cx="2628160" cy="262815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271" name="Google Shape;271;p5"/>
            <p:cNvSpPr/>
            <p:nvPr/>
          </p:nvSpPr>
          <p:spPr>
            <a:xfrm>
              <a:off x="4533684" y="3490931"/>
              <a:ext cx="1748789" cy="1573530"/>
            </a:xfrm>
            <a:custGeom>
              <a:avLst/>
              <a:gdLst/>
              <a:ahLst/>
              <a:cxnLst/>
              <a:rect l="l" t="t" r="r" b="b"/>
              <a:pathLst>
                <a:path w="1748789" h="1573529" extrusionOk="0">
                  <a:moveTo>
                    <a:pt x="968413" y="555802"/>
                  </a:moveTo>
                  <a:lnTo>
                    <a:pt x="948410" y="514261"/>
                  </a:lnTo>
                  <a:lnTo>
                    <a:pt x="921334" y="505701"/>
                  </a:lnTo>
                  <a:lnTo>
                    <a:pt x="917016" y="505701"/>
                  </a:lnTo>
                  <a:lnTo>
                    <a:pt x="917016" y="556920"/>
                  </a:lnTo>
                  <a:lnTo>
                    <a:pt x="895070" y="909307"/>
                  </a:lnTo>
                  <a:lnTo>
                    <a:pt x="846988" y="909307"/>
                  </a:lnTo>
                  <a:lnTo>
                    <a:pt x="825030" y="556920"/>
                  </a:lnTo>
                  <a:lnTo>
                    <a:pt x="917016" y="556920"/>
                  </a:lnTo>
                  <a:lnTo>
                    <a:pt x="917016" y="505701"/>
                  </a:lnTo>
                  <a:lnTo>
                    <a:pt x="820712" y="505701"/>
                  </a:lnTo>
                  <a:lnTo>
                    <a:pt x="811123" y="506691"/>
                  </a:lnTo>
                  <a:lnTo>
                    <a:pt x="776363" y="536867"/>
                  </a:lnTo>
                  <a:lnTo>
                    <a:pt x="773645" y="555802"/>
                  </a:lnTo>
                  <a:lnTo>
                    <a:pt x="796099" y="916305"/>
                  </a:lnTo>
                  <a:lnTo>
                    <a:pt x="800608" y="933678"/>
                  </a:lnTo>
                  <a:lnTo>
                    <a:pt x="810895" y="947712"/>
                  </a:lnTo>
                  <a:lnTo>
                    <a:pt x="825550" y="957110"/>
                  </a:lnTo>
                  <a:lnTo>
                    <a:pt x="843178" y="960539"/>
                  </a:lnTo>
                  <a:lnTo>
                    <a:pt x="898893" y="960539"/>
                  </a:lnTo>
                  <a:lnTo>
                    <a:pt x="941451" y="933678"/>
                  </a:lnTo>
                  <a:lnTo>
                    <a:pt x="946404" y="909307"/>
                  </a:lnTo>
                  <a:lnTo>
                    <a:pt x="968349" y="556920"/>
                  </a:lnTo>
                  <a:lnTo>
                    <a:pt x="968413" y="555802"/>
                  </a:lnTo>
                  <a:close/>
                </a:path>
                <a:path w="1748789" h="1573529" extrusionOk="0">
                  <a:moveTo>
                    <a:pt x="1623847" y="1353248"/>
                  </a:moveTo>
                  <a:lnTo>
                    <a:pt x="1610969" y="1305763"/>
                  </a:lnTo>
                  <a:lnTo>
                    <a:pt x="956487" y="172161"/>
                  </a:lnTo>
                  <a:lnTo>
                    <a:pt x="921804" y="137274"/>
                  </a:lnTo>
                  <a:lnTo>
                    <a:pt x="874242" y="124675"/>
                  </a:lnTo>
                  <a:lnTo>
                    <a:pt x="849325" y="127914"/>
                  </a:lnTo>
                  <a:lnTo>
                    <a:pt x="807262" y="152196"/>
                  </a:lnTo>
                  <a:lnTo>
                    <a:pt x="137515" y="1305775"/>
                  </a:lnTo>
                  <a:lnTo>
                    <a:pt x="124637" y="1353248"/>
                  </a:lnTo>
                  <a:lnTo>
                    <a:pt x="127863" y="1377530"/>
                  </a:lnTo>
                  <a:lnTo>
                    <a:pt x="152781" y="1420698"/>
                  </a:lnTo>
                  <a:lnTo>
                    <a:pt x="194843" y="1444980"/>
                  </a:lnTo>
                  <a:lnTo>
                    <a:pt x="219760" y="1448219"/>
                  </a:lnTo>
                  <a:lnTo>
                    <a:pt x="935761" y="1448219"/>
                  </a:lnTo>
                  <a:lnTo>
                    <a:pt x="959358" y="1412646"/>
                  </a:lnTo>
                  <a:lnTo>
                    <a:pt x="219760" y="1397000"/>
                  </a:lnTo>
                  <a:lnTo>
                    <a:pt x="208280" y="1395501"/>
                  </a:lnTo>
                  <a:lnTo>
                    <a:pt x="177431" y="1364437"/>
                  </a:lnTo>
                  <a:lnTo>
                    <a:pt x="175945" y="1353261"/>
                  </a:lnTo>
                  <a:lnTo>
                    <a:pt x="177431" y="1342072"/>
                  </a:lnTo>
                  <a:lnTo>
                    <a:pt x="836358" y="197777"/>
                  </a:lnTo>
                  <a:lnTo>
                    <a:pt x="874242" y="175907"/>
                  </a:lnTo>
                  <a:lnTo>
                    <a:pt x="885723" y="177406"/>
                  </a:lnTo>
                  <a:lnTo>
                    <a:pt x="1566608" y="1331379"/>
                  </a:lnTo>
                  <a:lnTo>
                    <a:pt x="1572539" y="1353248"/>
                  </a:lnTo>
                  <a:lnTo>
                    <a:pt x="1571053" y="1364437"/>
                  </a:lnTo>
                  <a:lnTo>
                    <a:pt x="1540205" y="1395501"/>
                  </a:lnTo>
                  <a:lnTo>
                    <a:pt x="1528724" y="1397000"/>
                  </a:lnTo>
                  <a:lnTo>
                    <a:pt x="1045337" y="1397000"/>
                  </a:lnTo>
                  <a:lnTo>
                    <a:pt x="1035367" y="1399006"/>
                  </a:lnTo>
                  <a:lnTo>
                    <a:pt x="1027226" y="1404493"/>
                  </a:lnTo>
                  <a:lnTo>
                    <a:pt x="1021740" y="1412633"/>
                  </a:lnTo>
                  <a:lnTo>
                    <a:pt x="1019721" y="1422603"/>
                  </a:lnTo>
                  <a:lnTo>
                    <a:pt x="1021740" y="1432572"/>
                  </a:lnTo>
                  <a:lnTo>
                    <a:pt x="1027226" y="1440713"/>
                  </a:lnTo>
                  <a:lnTo>
                    <a:pt x="1035367" y="1446199"/>
                  </a:lnTo>
                  <a:lnTo>
                    <a:pt x="1045337" y="1448219"/>
                  </a:lnTo>
                  <a:lnTo>
                    <a:pt x="1528724" y="1448219"/>
                  </a:lnTo>
                  <a:lnTo>
                    <a:pt x="1576285" y="1435620"/>
                  </a:lnTo>
                  <a:lnTo>
                    <a:pt x="1610969" y="1400733"/>
                  </a:lnTo>
                  <a:lnTo>
                    <a:pt x="1620634" y="1377530"/>
                  </a:lnTo>
                  <a:lnTo>
                    <a:pt x="1623847" y="1353248"/>
                  </a:lnTo>
                  <a:close/>
                </a:path>
                <a:path w="1748789" h="1573529" extrusionOk="0">
                  <a:moveTo>
                    <a:pt x="1748485" y="1353146"/>
                  </a:moveTo>
                  <a:lnTo>
                    <a:pt x="1740966" y="1296466"/>
                  </a:lnTo>
                  <a:lnTo>
                    <a:pt x="1718957" y="1243418"/>
                  </a:lnTo>
                  <a:lnTo>
                    <a:pt x="1064475" y="109829"/>
                  </a:lnTo>
                  <a:lnTo>
                    <a:pt x="1037183" y="72390"/>
                  </a:lnTo>
                  <a:lnTo>
                    <a:pt x="1003147" y="41897"/>
                  </a:lnTo>
                  <a:lnTo>
                    <a:pt x="963726" y="19138"/>
                  </a:lnTo>
                  <a:lnTo>
                    <a:pt x="920305" y="4914"/>
                  </a:lnTo>
                  <a:lnTo>
                    <a:pt x="874242" y="0"/>
                  </a:lnTo>
                  <a:lnTo>
                    <a:pt x="828179" y="4914"/>
                  </a:lnTo>
                  <a:lnTo>
                    <a:pt x="784758" y="19138"/>
                  </a:lnTo>
                  <a:lnTo>
                    <a:pt x="745350" y="41897"/>
                  </a:lnTo>
                  <a:lnTo>
                    <a:pt x="711314" y="72390"/>
                  </a:lnTo>
                  <a:lnTo>
                    <a:pt x="684022" y="109829"/>
                  </a:lnTo>
                  <a:lnTo>
                    <a:pt x="360413" y="670306"/>
                  </a:lnTo>
                  <a:lnTo>
                    <a:pt x="357174" y="679945"/>
                  </a:lnTo>
                  <a:lnTo>
                    <a:pt x="357860" y="689749"/>
                  </a:lnTo>
                  <a:lnTo>
                    <a:pt x="398056" y="703554"/>
                  </a:lnTo>
                  <a:lnTo>
                    <a:pt x="728370" y="135432"/>
                  </a:lnTo>
                  <a:lnTo>
                    <a:pt x="755383" y="100368"/>
                  </a:lnTo>
                  <a:lnTo>
                    <a:pt x="790067" y="73850"/>
                  </a:lnTo>
                  <a:lnTo>
                    <a:pt x="830364" y="57073"/>
                  </a:lnTo>
                  <a:lnTo>
                    <a:pt x="874242" y="51219"/>
                  </a:lnTo>
                  <a:lnTo>
                    <a:pt x="918121" y="57073"/>
                  </a:lnTo>
                  <a:lnTo>
                    <a:pt x="958418" y="73850"/>
                  </a:lnTo>
                  <a:lnTo>
                    <a:pt x="993101" y="100368"/>
                  </a:lnTo>
                  <a:lnTo>
                    <a:pt x="1020102" y="135432"/>
                  </a:lnTo>
                  <a:lnTo>
                    <a:pt x="1674583" y="1269034"/>
                  </a:lnTo>
                  <a:lnTo>
                    <a:pt x="1691487" y="1309725"/>
                  </a:lnTo>
                  <a:lnTo>
                    <a:pt x="1697253" y="1353146"/>
                  </a:lnTo>
                  <a:lnTo>
                    <a:pt x="1691220" y="1397901"/>
                  </a:lnTo>
                  <a:lnTo>
                    <a:pt x="1674215" y="1438148"/>
                  </a:lnTo>
                  <a:lnTo>
                    <a:pt x="1647837" y="1472260"/>
                  </a:lnTo>
                  <a:lnTo>
                    <a:pt x="1613725" y="1498638"/>
                  </a:lnTo>
                  <a:lnTo>
                    <a:pt x="1573479" y="1515656"/>
                  </a:lnTo>
                  <a:lnTo>
                    <a:pt x="1528724" y="1521688"/>
                  </a:lnTo>
                  <a:lnTo>
                    <a:pt x="219760" y="1521688"/>
                  </a:lnTo>
                  <a:lnTo>
                    <a:pt x="175006" y="1515656"/>
                  </a:lnTo>
                  <a:lnTo>
                    <a:pt x="134759" y="1498638"/>
                  </a:lnTo>
                  <a:lnTo>
                    <a:pt x="100647" y="1472260"/>
                  </a:lnTo>
                  <a:lnTo>
                    <a:pt x="74269" y="1438148"/>
                  </a:lnTo>
                  <a:lnTo>
                    <a:pt x="57251" y="1397901"/>
                  </a:lnTo>
                  <a:lnTo>
                    <a:pt x="51219" y="1353146"/>
                  </a:lnTo>
                  <a:lnTo>
                    <a:pt x="52679" y="1331239"/>
                  </a:lnTo>
                  <a:lnTo>
                    <a:pt x="56997" y="1309725"/>
                  </a:lnTo>
                  <a:lnTo>
                    <a:pt x="64096" y="1288884"/>
                  </a:lnTo>
                  <a:lnTo>
                    <a:pt x="73888" y="1269034"/>
                  </a:lnTo>
                  <a:lnTo>
                    <a:pt x="348373" y="793610"/>
                  </a:lnTo>
                  <a:lnTo>
                    <a:pt x="351624" y="783971"/>
                  </a:lnTo>
                  <a:lnTo>
                    <a:pt x="350939" y="774179"/>
                  </a:lnTo>
                  <a:lnTo>
                    <a:pt x="346633" y="765352"/>
                  </a:lnTo>
                  <a:lnTo>
                    <a:pt x="339001" y="758634"/>
                  </a:lnTo>
                  <a:lnTo>
                    <a:pt x="329361" y="755383"/>
                  </a:lnTo>
                  <a:lnTo>
                    <a:pt x="319570" y="756069"/>
                  </a:lnTo>
                  <a:lnTo>
                    <a:pt x="29527" y="1243418"/>
                  </a:lnTo>
                  <a:lnTo>
                    <a:pt x="7518" y="1296466"/>
                  </a:lnTo>
                  <a:lnTo>
                    <a:pt x="0" y="1353146"/>
                  </a:lnTo>
                  <a:lnTo>
                    <a:pt x="4470" y="1397381"/>
                  </a:lnTo>
                  <a:lnTo>
                    <a:pt x="17297" y="1438605"/>
                  </a:lnTo>
                  <a:lnTo>
                    <a:pt x="37579" y="1475930"/>
                  </a:lnTo>
                  <a:lnTo>
                    <a:pt x="64439" y="1508467"/>
                  </a:lnTo>
                  <a:lnTo>
                    <a:pt x="96977" y="1535328"/>
                  </a:lnTo>
                  <a:lnTo>
                    <a:pt x="134302" y="1555610"/>
                  </a:lnTo>
                  <a:lnTo>
                    <a:pt x="175526" y="1568437"/>
                  </a:lnTo>
                  <a:lnTo>
                    <a:pt x="219760" y="1572907"/>
                  </a:lnTo>
                  <a:lnTo>
                    <a:pt x="1528724" y="1572907"/>
                  </a:lnTo>
                  <a:lnTo>
                    <a:pt x="1572958" y="1568437"/>
                  </a:lnTo>
                  <a:lnTo>
                    <a:pt x="1614182" y="1555610"/>
                  </a:lnTo>
                  <a:lnTo>
                    <a:pt x="1651508" y="1535328"/>
                  </a:lnTo>
                  <a:lnTo>
                    <a:pt x="1684045" y="1508467"/>
                  </a:lnTo>
                  <a:lnTo>
                    <a:pt x="1710893" y="1475930"/>
                  </a:lnTo>
                  <a:lnTo>
                    <a:pt x="1731187" y="1438605"/>
                  </a:lnTo>
                  <a:lnTo>
                    <a:pt x="1744002" y="1397381"/>
                  </a:lnTo>
                  <a:lnTo>
                    <a:pt x="1748485" y="1353146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0" tIns="0" rIns="0" bIns="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092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pic>
          <p:nvPicPr>
            <p:cNvPr id="272" name="Google Shape;272;p5"/>
            <p:cNvPicPr preferRelativeResize="0"/>
            <p:nvPr/>
          </p:nvPicPr>
          <p:blipFill rotWithShape="1">
            <a:blip r:embed="rId6">
              <a:alphaModFix/>
            </a:blip>
            <a:srcRect/>
            <a:stretch/>
          </p:blipFill>
          <p:spPr>
            <a:xfrm>
              <a:off x="5315589" y="4514305"/>
              <a:ext cx="178256" cy="178245"/>
            </a:xfrm>
            <a:prstGeom prst="rect">
              <a:avLst/>
            </a:prstGeom>
            <a:noFill/>
            <a:ln>
              <a:noFill/>
            </a:ln>
          </p:spPr>
        </p:pic>
      </p:grpSp>
      <p:grpSp>
        <p:nvGrpSpPr>
          <p:cNvPr id="273" name="Google Shape;273;p5"/>
          <p:cNvGrpSpPr/>
          <p:nvPr/>
        </p:nvGrpSpPr>
        <p:grpSpPr>
          <a:xfrm>
            <a:off x="8092846" y="1871448"/>
            <a:ext cx="1593718" cy="1593712"/>
            <a:chOff x="13344997" y="3086156"/>
            <a:chExt cx="2628160" cy="2628150"/>
          </a:xfrm>
        </p:grpSpPr>
        <p:pic>
          <p:nvPicPr>
            <p:cNvPr id="274" name="Google Shape;274;p5"/>
            <p:cNvPicPr preferRelativeResize="0"/>
            <p:nvPr/>
          </p:nvPicPr>
          <p:blipFill rotWithShape="1">
            <a:blip r:embed="rId7">
              <a:alphaModFix/>
            </a:blip>
            <a:srcRect/>
            <a:stretch/>
          </p:blipFill>
          <p:spPr>
            <a:xfrm>
              <a:off x="13344997" y="3086156"/>
              <a:ext cx="2628160" cy="262815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275" name="Google Shape;275;p5"/>
            <p:cNvSpPr/>
            <p:nvPr/>
          </p:nvSpPr>
          <p:spPr>
            <a:xfrm>
              <a:off x="13780110" y="3521271"/>
              <a:ext cx="1758314" cy="1758314"/>
            </a:xfrm>
            <a:custGeom>
              <a:avLst/>
              <a:gdLst/>
              <a:ahLst/>
              <a:cxnLst/>
              <a:rect l="l" t="t" r="r" b="b"/>
              <a:pathLst>
                <a:path w="1758315" h="1758314" extrusionOk="0">
                  <a:moveTo>
                    <a:pt x="1420456" y="694664"/>
                  </a:moveTo>
                  <a:lnTo>
                    <a:pt x="1412722" y="649630"/>
                  </a:lnTo>
                  <a:lnTo>
                    <a:pt x="1397050" y="605637"/>
                  </a:lnTo>
                  <a:lnTo>
                    <a:pt x="1373530" y="564324"/>
                  </a:lnTo>
                  <a:lnTo>
                    <a:pt x="1365313" y="554494"/>
                  </a:lnTo>
                  <a:lnTo>
                    <a:pt x="1365313" y="694664"/>
                  </a:lnTo>
                  <a:lnTo>
                    <a:pt x="1365300" y="741934"/>
                  </a:lnTo>
                  <a:lnTo>
                    <a:pt x="1354963" y="788289"/>
                  </a:lnTo>
                  <a:lnTo>
                    <a:pt x="1334287" y="831900"/>
                  </a:lnTo>
                  <a:lnTo>
                    <a:pt x="1303286" y="870940"/>
                  </a:lnTo>
                  <a:lnTo>
                    <a:pt x="878967" y="1295031"/>
                  </a:lnTo>
                  <a:lnTo>
                    <a:pt x="454647" y="870940"/>
                  </a:lnTo>
                  <a:lnTo>
                    <a:pt x="423646" y="831900"/>
                  </a:lnTo>
                  <a:lnTo>
                    <a:pt x="402971" y="788289"/>
                  </a:lnTo>
                  <a:lnTo>
                    <a:pt x="392633" y="741934"/>
                  </a:lnTo>
                  <a:lnTo>
                    <a:pt x="392620" y="694664"/>
                  </a:lnTo>
                  <a:lnTo>
                    <a:pt x="402945" y="648309"/>
                  </a:lnTo>
                  <a:lnTo>
                    <a:pt x="423608" y="604685"/>
                  </a:lnTo>
                  <a:lnTo>
                    <a:pt x="454609" y="565632"/>
                  </a:lnTo>
                  <a:lnTo>
                    <a:pt x="493598" y="534720"/>
                  </a:lnTo>
                  <a:lnTo>
                    <a:pt x="537197" y="514121"/>
                  </a:lnTo>
                  <a:lnTo>
                    <a:pt x="583565" y="503809"/>
                  </a:lnTo>
                  <a:lnTo>
                    <a:pt x="630872" y="503809"/>
                  </a:lnTo>
                  <a:lnTo>
                    <a:pt x="677240" y="514121"/>
                  </a:lnTo>
                  <a:lnTo>
                    <a:pt x="720852" y="534720"/>
                  </a:lnTo>
                  <a:lnTo>
                    <a:pt x="759853" y="565632"/>
                  </a:lnTo>
                  <a:lnTo>
                    <a:pt x="859548" y="665340"/>
                  </a:lnTo>
                  <a:lnTo>
                    <a:pt x="868514" y="671131"/>
                  </a:lnTo>
                  <a:lnTo>
                    <a:pt x="878967" y="673061"/>
                  </a:lnTo>
                  <a:lnTo>
                    <a:pt x="889419" y="671131"/>
                  </a:lnTo>
                  <a:lnTo>
                    <a:pt x="898385" y="665340"/>
                  </a:lnTo>
                  <a:lnTo>
                    <a:pt x="956640" y="607072"/>
                  </a:lnTo>
                  <a:lnTo>
                    <a:pt x="998080" y="565632"/>
                  </a:lnTo>
                  <a:lnTo>
                    <a:pt x="1037056" y="534720"/>
                  </a:lnTo>
                  <a:lnTo>
                    <a:pt x="1080643" y="514121"/>
                  </a:lnTo>
                  <a:lnTo>
                    <a:pt x="1126985" y="503809"/>
                  </a:lnTo>
                  <a:lnTo>
                    <a:pt x="1174394" y="503809"/>
                  </a:lnTo>
                  <a:lnTo>
                    <a:pt x="1220749" y="514121"/>
                  </a:lnTo>
                  <a:lnTo>
                    <a:pt x="1264335" y="534720"/>
                  </a:lnTo>
                  <a:lnTo>
                    <a:pt x="1303324" y="565632"/>
                  </a:lnTo>
                  <a:lnTo>
                    <a:pt x="1334325" y="604685"/>
                  </a:lnTo>
                  <a:lnTo>
                    <a:pt x="1354988" y="648309"/>
                  </a:lnTo>
                  <a:lnTo>
                    <a:pt x="1365313" y="694664"/>
                  </a:lnTo>
                  <a:lnTo>
                    <a:pt x="1365313" y="554494"/>
                  </a:lnTo>
                  <a:lnTo>
                    <a:pt x="1342161" y="526796"/>
                  </a:lnTo>
                  <a:lnTo>
                    <a:pt x="1314627" y="503809"/>
                  </a:lnTo>
                  <a:lnTo>
                    <a:pt x="1304709" y="495515"/>
                  </a:lnTo>
                  <a:lnTo>
                    <a:pt x="1263434" y="472059"/>
                  </a:lnTo>
                  <a:lnTo>
                    <a:pt x="1219441" y="456425"/>
                  </a:lnTo>
                  <a:lnTo>
                    <a:pt x="1173797" y="448602"/>
                  </a:lnTo>
                  <a:lnTo>
                    <a:pt x="1127607" y="448602"/>
                  </a:lnTo>
                  <a:lnTo>
                    <a:pt x="1081976" y="456425"/>
                  </a:lnTo>
                  <a:lnTo>
                    <a:pt x="1037971" y="472059"/>
                  </a:lnTo>
                  <a:lnTo>
                    <a:pt x="996696" y="495515"/>
                  </a:lnTo>
                  <a:lnTo>
                    <a:pt x="959231" y="526796"/>
                  </a:lnTo>
                  <a:lnTo>
                    <a:pt x="878967" y="607072"/>
                  </a:lnTo>
                  <a:lnTo>
                    <a:pt x="798690" y="526796"/>
                  </a:lnTo>
                  <a:lnTo>
                    <a:pt x="761238" y="495515"/>
                  </a:lnTo>
                  <a:lnTo>
                    <a:pt x="719963" y="472059"/>
                  </a:lnTo>
                  <a:lnTo>
                    <a:pt x="675970" y="456425"/>
                  </a:lnTo>
                  <a:lnTo>
                    <a:pt x="630326" y="448602"/>
                  </a:lnTo>
                  <a:lnTo>
                    <a:pt x="584136" y="448602"/>
                  </a:lnTo>
                  <a:lnTo>
                    <a:pt x="538505" y="456425"/>
                  </a:lnTo>
                  <a:lnTo>
                    <a:pt x="494499" y="472059"/>
                  </a:lnTo>
                  <a:lnTo>
                    <a:pt x="453224" y="495515"/>
                  </a:lnTo>
                  <a:lnTo>
                    <a:pt x="415759" y="526796"/>
                  </a:lnTo>
                  <a:lnTo>
                    <a:pt x="384403" y="564324"/>
                  </a:lnTo>
                  <a:lnTo>
                    <a:pt x="360883" y="605637"/>
                  </a:lnTo>
                  <a:lnTo>
                    <a:pt x="345198" y="649630"/>
                  </a:lnTo>
                  <a:lnTo>
                    <a:pt x="337464" y="694664"/>
                  </a:lnTo>
                  <a:lnTo>
                    <a:pt x="337464" y="741934"/>
                  </a:lnTo>
                  <a:lnTo>
                    <a:pt x="345224" y="787006"/>
                  </a:lnTo>
                  <a:lnTo>
                    <a:pt x="360908" y="830986"/>
                  </a:lnTo>
                  <a:lnTo>
                    <a:pt x="384441" y="872286"/>
                  </a:lnTo>
                  <a:lnTo>
                    <a:pt x="415798" y="909789"/>
                  </a:lnTo>
                  <a:lnTo>
                    <a:pt x="864895" y="1358658"/>
                  </a:lnTo>
                  <a:lnTo>
                    <a:pt x="871931" y="1361351"/>
                  </a:lnTo>
                  <a:lnTo>
                    <a:pt x="885990" y="1361351"/>
                  </a:lnTo>
                  <a:lnTo>
                    <a:pt x="893013" y="1358658"/>
                  </a:lnTo>
                  <a:lnTo>
                    <a:pt x="956665" y="1295031"/>
                  </a:lnTo>
                  <a:lnTo>
                    <a:pt x="1342123" y="909789"/>
                  </a:lnTo>
                  <a:lnTo>
                    <a:pt x="1373492" y="872286"/>
                  </a:lnTo>
                  <a:lnTo>
                    <a:pt x="1397025" y="830986"/>
                  </a:lnTo>
                  <a:lnTo>
                    <a:pt x="1412709" y="787006"/>
                  </a:lnTo>
                  <a:lnTo>
                    <a:pt x="1420456" y="741934"/>
                  </a:lnTo>
                  <a:lnTo>
                    <a:pt x="1420456" y="694664"/>
                  </a:lnTo>
                  <a:close/>
                </a:path>
                <a:path w="1758315" h="1758314" extrusionOk="0">
                  <a:moveTo>
                    <a:pt x="1692783" y="1480794"/>
                  </a:moveTo>
                  <a:lnTo>
                    <a:pt x="1690624" y="1470101"/>
                  </a:lnTo>
                  <a:lnTo>
                    <a:pt x="1684743" y="1461363"/>
                  </a:lnTo>
                  <a:lnTo>
                    <a:pt x="1676006" y="1455483"/>
                  </a:lnTo>
                  <a:lnTo>
                    <a:pt x="1665325" y="1453324"/>
                  </a:lnTo>
                  <a:lnTo>
                    <a:pt x="1511820" y="1453324"/>
                  </a:lnTo>
                  <a:lnTo>
                    <a:pt x="1511820" y="1299819"/>
                  </a:lnTo>
                  <a:lnTo>
                    <a:pt x="1509661" y="1289126"/>
                  </a:lnTo>
                  <a:lnTo>
                    <a:pt x="1503768" y="1280388"/>
                  </a:lnTo>
                  <a:lnTo>
                    <a:pt x="1495044" y="1274508"/>
                  </a:lnTo>
                  <a:lnTo>
                    <a:pt x="1484350" y="1272349"/>
                  </a:lnTo>
                  <a:lnTo>
                    <a:pt x="1473657" y="1274508"/>
                  </a:lnTo>
                  <a:lnTo>
                    <a:pt x="1464932" y="1280388"/>
                  </a:lnTo>
                  <a:lnTo>
                    <a:pt x="1459039" y="1289126"/>
                  </a:lnTo>
                  <a:lnTo>
                    <a:pt x="1456893" y="1299819"/>
                  </a:lnTo>
                  <a:lnTo>
                    <a:pt x="1456893" y="1453324"/>
                  </a:lnTo>
                  <a:lnTo>
                    <a:pt x="1303388" y="1453324"/>
                  </a:lnTo>
                  <a:lnTo>
                    <a:pt x="1292694" y="1455483"/>
                  </a:lnTo>
                  <a:lnTo>
                    <a:pt x="1283957" y="1461363"/>
                  </a:lnTo>
                  <a:lnTo>
                    <a:pt x="1278077" y="1470101"/>
                  </a:lnTo>
                  <a:lnTo>
                    <a:pt x="1275918" y="1480794"/>
                  </a:lnTo>
                  <a:lnTo>
                    <a:pt x="1278077" y="1491488"/>
                  </a:lnTo>
                  <a:lnTo>
                    <a:pt x="1283957" y="1500225"/>
                  </a:lnTo>
                  <a:lnTo>
                    <a:pt x="1292694" y="1506105"/>
                  </a:lnTo>
                  <a:lnTo>
                    <a:pt x="1303388" y="1508264"/>
                  </a:lnTo>
                  <a:lnTo>
                    <a:pt x="1456893" y="1508264"/>
                  </a:lnTo>
                  <a:lnTo>
                    <a:pt x="1456893" y="1661744"/>
                  </a:lnTo>
                  <a:lnTo>
                    <a:pt x="1459039" y="1672437"/>
                  </a:lnTo>
                  <a:lnTo>
                    <a:pt x="1464932" y="1681175"/>
                  </a:lnTo>
                  <a:lnTo>
                    <a:pt x="1473657" y="1687055"/>
                  </a:lnTo>
                  <a:lnTo>
                    <a:pt x="1484350" y="1689214"/>
                  </a:lnTo>
                  <a:lnTo>
                    <a:pt x="1495044" y="1687055"/>
                  </a:lnTo>
                  <a:lnTo>
                    <a:pt x="1503768" y="1681175"/>
                  </a:lnTo>
                  <a:lnTo>
                    <a:pt x="1509661" y="1672437"/>
                  </a:lnTo>
                  <a:lnTo>
                    <a:pt x="1511820" y="1661744"/>
                  </a:lnTo>
                  <a:lnTo>
                    <a:pt x="1511820" y="1508264"/>
                  </a:lnTo>
                  <a:lnTo>
                    <a:pt x="1665325" y="1508264"/>
                  </a:lnTo>
                  <a:lnTo>
                    <a:pt x="1676006" y="1506105"/>
                  </a:lnTo>
                  <a:lnTo>
                    <a:pt x="1684743" y="1500225"/>
                  </a:lnTo>
                  <a:lnTo>
                    <a:pt x="1690624" y="1491488"/>
                  </a:lnTo>
                  <a:lnTo>
                    <a:pt x="1692783" y="1480794"/>
                  </a:lnTo>
                  <a:close/>
                </a:path>
                <a:path w="1758315" h="1758314" extrusionOk="0">
                  <a:moveTo>
                    <a:pt x="1757934" y="878967"/>
                  </a:moveTo>
                  <a:lnTo>
                    <a:pt x="1756625" y="830821"/>
                  </a:lnTo>
                  <a:lnTo>
                    <a:pt x="1752765" y="783336"/>
                  </a:lnTo>
                  <a:lnTo>
                    <a:pt x="1746402" y="736587"/>
                  </a:lnTo>
                  <a:lnTo>
                    <a:pt x="1737626" y="690638"/>
                  </a:lnTo>
                  <a:lnTo>
                    <a:pt x="1726476" y="645579"/>
                  </a:lnTo>
                  <a:lnTo>
                    <a:pt x="1713039" y="601446"/>
                  </a:lnTo>
                  <a:lnTo>
                    <a:pt x="1697393" y="558330"/>
                  </a:lnTo>
                  <a:lnTo>
                    <a:pt x="1679575" y="516280"/>
                  </a:lnTo>
                  <a:lnTo>
                    <a:pt x="1659674" y="475373"/>
                  </a:lnTo>
                  <a:lnTo>
                    <a:pt x="1637753" y="435686"/>
                  </a:lnTo>
                  <a:lnTo>
                    <a:pt x="1613877" y="397268"/>
                  </a:lnTo>
                  <a:lnTo>
                    <a:pt x="1588122" y="360197"/>
                  </a:lnTo>
                  <a:lnTo>
                    <a:pt x="1560537" y="324548"/>
                  </a:lnTo>
                  <a:lnTo>
                    <a:pt x="1531213" y="290372"/>
                  </a:lnTo>
                  <a:lnTo>
                    <a:pt x="1500200" y="257733"/>
                  </a:lnTo>
                  <a:lnTo>
                    <a:pt x="1467573" y="226720"/>
                  </a:lnTo>
                  <a:lnTo>
                    <a:pt x="1433385" y="197396"/>
                  </a:lnTo>
                  <a:lnTo>
                    <a:pt x="1397736" y="169811"/>
                  </a:lnTo>
                  <a:lnTo>
                    <a:pt x="1360665" y="144056"/>
                  </a:lnTo>
                  <a:lnTo>
                    <a:pt x="1322247" y="120180"/>
                  </a:lnTo>
                  <a:lnTo>
                    <a:pt x="1282560" y="98259"/>
                  </a:lnTo>
                  <a:lnTo>
                    <a:pt x="1241653" y="78359"/>
                  </a:lnTo>
                  <a:lnTo>
                    <a:pt x="1199603" y="60540"/>
                  </a:lnTo>
                  <a:lnTo>
                    <a:pt x="1156487" y="44881"/>
                  </a:lnTo>
                  <a:lnTo>
                    <a:pt x="1112354" y="31457"/>
                  </a:lnTo>
                  <a:lnTo>
                    <a:pt x="1067282" y="20307"/>
                  </a:lnTo>
                  <a:lnTo>
                    <a:pt x="1021346" y="11531"/>
                  </a:lnTo>
                  <a:lnTo>
                    <a:pt x="974598" y="5168"/>
                  </a:lnTo>
                  <a:lnTo>
                    <a:pt x="927112" y="1308"/>
                  </a:lnTo>
                  <a:lnTo>
                    <a:pt x="878967" y="0"/>
                  </a:lnTo>
                  <a:lnTo>
                    <a:pt x="830808" y="1308"/>
                  </a:lnTo>
                  <a:lnTo>
                    <a:pt x="783323" y="5168"/>
                  </a:lnTo>
                  <a:lnTo>
                    <a:pt x="736574" y="11531"/>
                  </a:lnTo>
                  <a:lnTo>
                    <a:pt x="690638" y="20307"/>
                  </a:lnTo>
                  <a:lnTo>
                    <a:pt x="645566" y="31457"/>
                  </a:lnTo>
                  <a:lnTo>
                    <a:pt x="601433" y="44881"/>
                  </a:lnTo>
                  <a:lnTo>
                    <a:pt x="558317" y="60540"/>
                  </a:lnTo>
                  <a:lnTo>
                    <a:pt x="516267" y="78359"/>
                  </a:lnTo>
                  <a:lnTo>
                    <a:pt x="475373" y="98259"/>
                  </a:lnTo>
                  <a:lnTo>
                    <a:pt x="435673" y="120180"/>
                  </a:lnTo>
                  <a:lnTo>
                    <a:pt x="397256" y="144056"/>
                  </a:lnTo>
                  <a:lnTo>
                    <a:pt x="360184" y="169811"/>
                  </a:lnTo>
                  <a:lnTo>
                    <a:pt x="324535" y="197396"/>
                  </a:lnTo>
                  <a:lnTo>
                    <a:pt x="290360" y="226720"/>
                  </a:lnTo>
                  <a:lnTo>
                    <a:pt x="257733" y="257733"/>
                  </a:lnTo>
                  <a:lnTo>
                    <a:pt x="226720" y="290372"/>
                  </a:lnTo>
                  <a:lnTo>
                    <a:pt x="197383" y="324548"/>
                  </a:lnTo>
                  <a:lnTo>
                    <a:pt x="169811" y="360197"/>
                  </a:lnTo>
                  <a:lnTo>
                    <a:pt x="144043" y="397268"/>
                  </a:lnTo>
                  <a:lnTo>
                    <a:pt x="120167" y="435686"/>
                  </a:lnTo>
                  <a:lnTo>
                    <a:pt x="98247" y="475373"/>
                  </a:lnTo>
                  <a:lnTo>
                    <a:pt x="78346" y="516280"/>
                  </a:lnTo>
                  <a:lnTo>
                    <a:pt x="60540" y="558330"/>
                  </a:lnTo>
                  <a:lnTo>
                    <a:pt x="44881" y="601446"/>
                  </a:lnTo>
                  <a:lnTo>
                    <a:pt x="31445" y="645579"/>
                  </a:lnTo>
                  <a:lnTo>
                    <a:pt x="20307" y="690638"/>
                  </a:lnTo>
                  <a:lnTo>
                    <a:pt x="11518" y="736587"/>
                  </a:lnTo>
                  <a:lnTo>
                    <a:pt x="5156" y="783336"/>
                  </a:lnTo>
                  <a:lnTo>
                    <a:pt x="1295" y="830821"/>
                  </a:lnTo>
                  <a:lnTo>
                    <a:pt x="0" y="878967"/>
                  </a:lnTo>
                  <a:lnTo>
                    <a:pt x="1295" y="927125"/>
                  </a:lnTo>
                  <a:lnTo>
                    <a:pt x="5156" y="974610"/>
                  </a:lnTo>
                  <a:lnTo>
                    <a:pt x="11518" y="1021346"/>
                  </a:lnTo>
                  <a:lnTo>
                    <a:pt x="20307" y="1067295"/>
                  </a:lnTo>
                  <a:lnTo>
                    <a:pt x="31445" y="1112354"/>
                  </a:lnTo>
                  <a:lnTo>
                    <a:pt x="44881" y="1156487"/>
                  </a:lnTo>
                  <a:lnTo>
                    <a:pt x="60540" y="1199603"/>
                  </a:lnTo>
                  <a:lnTo>
                    <a:pt x="78346" y="1241653"/>
                  </a:lnTo>
                  <a:lnTo>
                    <a:pt x="98247" y="1282560"/>
                  </a:lnTo>
                  <a:lnTo>
                    <a:pt x="120167" y="1322247"/>
                  </a:lnTo>
                  <a:lnTo>
                    <a:pt x="144043" y="1360665"/>
                  </a:lnTo>
                  <a:lnTo>
                    <a:pt x="169811" y="1397736"/>
                  </a:lnTo>
                  <a:lnTo>
                    <a:pt x="197383" y="1433398"/>
                  </a:lnTo>
                  <a:lnTo>
                    <a:pt x="226720" y="1467573"/>
                  </a:lnTo>
                  <a:lnTo>
                    <a:pt x="257733" y="1500200"/>
                  </a:lnTo>
                  <a:lnTo>
                    <a:pt x="290360" y="1531213"/>
                  </a:lnTo>
                  <a:lnTo>
                    <a:pt x="324535" y="1560537"/>
                  </a:lnTo>
                  <a:lnTo>
                    <a:pt x="360184" y="1588122"/>
                  </a:lnTo>
                  <a:lnTo>
                    <a:pt x="397256" y="1613877"/>
                  </a:lnTo>
                  <a:lnTo>
                    <a:pt x="435673" y="1637753"/>
                  </a:lnTo>
                  <a:lnTo>
                    <a:pt x="475373" y="1659674"/>
                  </a:lnTo>
                  <a:lnTo>
                    <a:pt x="516267" y="1679575"/>
                  </a:lnTo>
                  <a:lnTo>
                    <a:pt x="558317" y="1697393"/>
                  </a:lnTo>
                  <a:lnTo>
                    <a:pt x="601433" y="1713052"/>
                  </a:lnTo>
                  <a:lnTo>
                    <a:pt x="645566" y="1726488"/>
                  </a:lnTo>
                  <a:lnTo>
                    <a:pt x="690638" y="1737626"/>
                  </a:lnTo>
                  <a:lnTo>
                    <a:pt x="736574" y="1746415"/>
                  </a:lnTo>
                  <a:lnTo>
                    <a:pt x="783323" y="1752765"/>
                  </a:lnTo>
                  <a:lnTo>
                    <a:pt x="830808" y="1756638"/>
                  </a:lnTo>
                  <a:lnTo>
                    <a:pt x="878967" y="1757934"/>
                  </a:lnTo>
                  <a:lnTo>
                    <a:pt x="932002" y="1756321"/>
                  </a:lnTo>
                  <a:lnTo>
                    <a:pt x="984808" y="1751507"/>
                  </a:lnTo>
                  <a:lnTo>
                    <a:pt x="1037196" y="1743532"/>
                  </a:lnTo>
                  <a:lnTo>
                    <a:pt x="1088986" y="1732445"/>
                  </a:lnTo>
                  <a:lnTo>
                    <a:pt x="1140015" y="1718297"/>
                  </a:lnTo>
                  <a:lnTo>
                    <a:pt x="1190091" y="1701114"/>
                  </a:lnTo>
                  <a:lnTo>
                    <a:pt x="1239050" y="1680946"/>
                  </a:lnTo>
                  <a:lnTo>
                    <a:pt x="1286687" y="1657832"/>
                  </a:lnTo>
                  <a:lnTo>
                    <a:pt x="1298295" y="1620761"/>
                  </a:lnTo>
                  <a:lnTo>
                    <a:pt x="1261198" y="1609178"/>
                  </a:lnTo>
                  <a:lnTo>
                    <a:pt x="1216545" y="1630832"/>
                  </a:lnTo>
                  <a:lnTo>
                    <a:pt x="1170647" y="1649730"/>
                  </a:lnTo>
                  <a:lnTo>
                    <a:pt x="1123708" y="1665833"/>
                  </a:lnTo>
                  <a:lnTo>
                    <a:pt x="1075867" y="1679105"/>
                  </a:lnTo>
                  <a:lnTo>
                    <a:pt x="1027315" y="1689493"/>
                  </a:lnTo>
                  <a:lnTo>
                    <a:pt x="978192" y="1696974"/>
                  </a:lnTo>
                  <a:lnTo>
                    <a:pt x="928687" y="1701495"/>
                  </a:lnTo>
                  <a:lnTo>
                    <a:pt x="878967" y="1703006"/>
                  </a:lnTo>
                  <a:lnTo>
                    <a:pt x="830618" y="1701609"/>
                  </a:lnTo>
                  <a:lnTo>
                    <a:pt x="782993" y="1697456"/>
                  </a:lnTo>
                  <a:lnTo>
                    <a:pt x="736180" y="1690624"/>
                  </a:lnTo>
                  <a:lnTo>
                    <a:pt x="690245" y="1681200"/>
                  </a:lnTo>
                  <a:lnTo>
                    <a:pt x="645274" y="1669262"/>
                  </a:lnTo>
                  <a:lnTo>
                    <a:pt x="601332" y="1654886"/>
                  </a:lnTo>
                  <a:lnTo>
                    <a:pt x="558520" y="1638147"/>
                  </a:lnTo>
                  <a:lnTo>
                    <a:pt x="516890" y="1619123"/>
                  </a:lnTo>
                  <a:lnTo>
                    <a:pt x="476529" y="1597888"/>
                  </a:lnTo>
                  <a:lnTo>
                    <a:pt x="437527" y="1574533"/>
                  </a:lnTo>
                  <a:lnTo>
                    <a:pt x="399948" y="1549120"/>
                  </a:lnTo>
                  <a:lnTo>
                    <a:pt x="363880" y="1521739"/>
                  </a:lnTo>
                  <a:lnTo>
                    <a:pt x="329387" y="1492465"/>
                  </a:lnTo>
                  <a:lnTo>
                    <a:pt x="296557" y="1461376"/>
                  </a:lnTo>
                  <a:lnTo>
                    <a:pt x="265455" y="1428546"/>
                  </a:lnTo>
                  <a:lnTo>
                    <a:pt x="236181" y="1394053"/>
                  </a:lnTo>
                  <a:lnTo>
                    <a:pt x="208800" y="1357985"/>
                  </a:lnTo>
                  <a:lnTo>
                    <a:pt x="183400" y="1320406"/>
                  </a:lnTo>
                  <a:lnTo>
                    <a:pt x="160032" y="1281391"/>
                  </a:lnTo>
                  <a:lnTo>
                    <a:pt x="138811" y="1241044"/>
                  </a:lnTo>
                  <a:lnTo>
                    <a:pt x="119786" y="1199413"/>
                  </a:lnTo>
                  <a:lnTo>
                    <a:pt x="103047" y="1156589"/>
                  </a:lnTo>
                  <a:lnTo>
                    <a:pt x="88671" y="1112659"/>
                  </a:lnTo>
                  <a:lnTo>
                    <a:pt x="76720" y="1067676"/>
                  </a:lnTo>
                  <a:lnTo>
                    <a:pt x="67310" y="1021753"/>
                  </a:lnTo>
                  <a:lnTo>
                    <a:pt x="60477" y="974928"/>
                  </a:lnTo>
                  <a:lnTo>
                    <a:pt x="56324" y="927315"/>
                  </a:lnTo>
                  <a:lnTo>
                    <a:pt x="54927" y="878967"/>
                  </a:lnTo>
                  <a:lnTo>
                    <a:pt x="56324" y="830618"/>
                  </a:lnTo>
                  <a:lnTo>
                    <a:pt x="60477" y="783005"/>
                  </a:lnTo>
                  <a:lnTo>
                    <a:pt x="67310" y="736193"/>
                  </a:lnTo>
                  <a:lnTo>
                    <a:pt x="76720" y="690257"/>
                  </a:lnTo>
                  <a:lnTo>
                    <a:pt x="88671" y="645287"/>
                  </a:lnTo>
                  <a:lnTo>
                    <a:pt x="103047" y="601345"/>
                  </a:lnTo>
                  <a:lnTo>
                    <a:pt x="119786" y="558520"/>
                  </a:lnTo>
                  <a:lnTo>
                    <a:pt x="138811" y="516902"/>
                  </a:lnTo>
                  <a:lnTo>
                    <a:pt x="160032" y="476542"/>
                  </a:lnTo>
                  <a:lnTo>
                    <a:pt x="183400" y="437540"/>
                  </a:lnTo>
                  <a:lnTo>
                    <a:pt x="208800" y="399961"/>
                  </a:lnTo>
                  <a:lnTo>
                    <a:pt x="236181" y="363880"/>
                  </a:lnTo>
                  <a:lnTo>
                    <a:pt x="265455" y="329399"/>
                  </a:lnTo>
                  <a:lnTo>
                    <a:pt x="296557" y="296570"/>
                  </a:lnTo>
                  <a:lnTo>
                    <a:pt x="329387" y="265468"/>
                  </a:lnTo>
                  <a:lnTo>
                    <a:pt x="363880" y="236194"/>
                  </a:lnTo>
                  <a:lnTo>
                    <a:pt x="399948" y="208813"/>
                  </a:lnTo>
                  <a:lnTo>
                    <a:pt x="437527" y="183413"/>
                  </a:lnTo>
                  <a:lnTo>
                    <a:pt x="476529" y="160058"/>
                  </a:lnTo>
                  <a:lnTo>
                    <a:pt x="516890" y="138823"/>
                  </a:lnTo>
                  <a:lnTo>
                    <a:pt x="558520" y="119799"/>
                  </a:lnTo>
                  <a:lnTo>
                    <a:pt x="601332" y="103060"/>
                  </a:lnTo>
                  <a:lnTo>
                    <a:pt x="645274" y="88684"/>
                  </a:lnTo>
                  <a:lnTo>
                    <a:pt x="690245" y="76746"/>
                  </a:lnTo>
                  <a:lnTo>
                    <a:pt x="736180" y="67322"/>
                  </a:lnTo>
                  <a:lnTo>
                    <a:pt x="782993" y="60490"/>
                  </a:lnTo>
                  <a:lnTo>
                    <a:pt x="830618" y="56337"/>
                  </a:lnTo>
                  <a:lnTo>
                    <a:pt x="878967" y="54940"/>
                  </a:lnTo>
                  <a:lnTo>
                    <a:pt x="927303" y="56337"/>
                  </a:lnTo>
                  <a:lnTo>
                    <a:pt x="974928" y="60490"/>
                  </a:lnTo>
                  <a:lnTo>
                    <a:pt x="1021740" y="67322"/>
                  </a:lnTo>
                  <a:lnTo>
                    <a:pt x="1067676" y="76746"/>
                  </a:lnTo>
                  <a:lnTo>
                    <a:pt x="1112647" y="88684"/>
                  </a:lnTo>
                  <a:lnTo>
                    <a:pt x="1156589" y="103060"/>
                  </a:lnTo>
                  <a:lnTo>
                    <a:pt x="1199413" y="119799"/>
                  </a:lnTo>
                  <a:lnTo>
                    <a:pt x="1241031" y="138823"/>
                  </a:lnTo>
                  <a:lnTo>
                    <a:pt x="1281391" y="160058"/>
                  </a:lnTo>
                  <a:lnTo>
                    <a:pt x="1320393" y="183413"/>
                  </a:lnTo>
                  <a:lnTo>
                    <a:pt x="1357972" y="208813"/>
                  </a:lnTo>
                  <a:lnTo>
                    <a:pt x="1394053" y="236194"/>
                  </a:lnTo>
                  <a:lnTo>
                    <a:pt x="1428546" y="265468"/>
                  </a:lnTo>
                  <a:lnTo>
                    <a:pt x="1461376" y="296570"/>
                  </a:lnTo>
                  <a:lnTo>
                    <a:pt x="1492465" y="329399"/>
                  </a:lnTo>
                  <a:lnTo>
                    <a:pt x="1521739" y="363880"/>
                  </a:lnTo>
                  <a:lnTo>
                    <a:pt x="1549120" y="399961"/>
                  </a:lnTo>
                  <a:lnTo>
                    <a:pt x="1574533" y="437540"/>
                  </a:lnTo>
                  <a:lnTo>
                    <a:pt x="1597888" y="476542"/>
                  </a:lnTo>
                  <a:lnTo>
                    <a:pt x="1619110" y="516902"/>
                  </a:lnTo>
                  <a:lnTo>
                    <a:pt x="1638134" y="558520"/>
                  </a:lnTo>
                  <a:lnTo>
                    <a:pt x="1654886" y="601345"/>
                  </a:lnTo>
                  <a:lnTo>
                    <a:pt x="1669262" y="645287"/>
                  </a:lnTo>
                  <a:lnTo>
                    <a:pt x="1681200" y="690257"/>
                  </a:lnTo>
                  <a:lnTo>
                    <a:pt x="1690624" y="736193"/>
                  </a:lnTo>
                  <a:lnTo>
                    <a:pt x="1697443" y="783005"/>
                  </a:lnTo>
                  <a:lnTo>
                    <a:pt x="1701596" y="830618"/>
                  </a:lnTo>
                  <a:lnTo>
                    <a:pt x="1702993" y="878967"/>
                  </a:lnTo>
                  <a:lnTo>
                    <a:pt x="1701546" y="928712"/>
                  </a:lnTo>
                  <a:lnTo>
                    <a:pt x="1697215" y="977861"/>
                  </a:lnTo>
                  <a:lnTo>
                    <a:pt x="1689989" y="1026363"/>
                  </a:lnTo>
                  <a:lnTo>
                    <a:pt x="1679892" y="1074178"/>
                  </a:lnTo>
                  <a:lnTo>
                    <a:pt x="1666938" y="1121257"/>
                  </a:lnTo>
                  <a:lnTo>
                    <a:pt x="1651139" y="1167587"/>
                  </a:lnTo>
                  <a:lnTo>
                    <a:pt x="1632496" y="1213091"/>
                  </a:lnTo>
                  <a:lnTo>
                    <a:pt x="1611020" y="1257757"/>
                  </a:lnTo>
                  <a:lnTo>
                    <a:pt x="1608023" y="1268247"/>
                  </a:lnTo>
                  <a:lnTo>
                    <a:pt x="1609242" y="1278712"/>
                  </a:lnTo>
                  <a:lnTo>
                    <a:pt x="1614297" y="1287957"/>
                  </a:lnTo>
                  <a:lnTo>
                    <a:pt x="1622806" y="1294765"/>
                  </a:lnTo>
                  <a:lnTo>
                    <a:pt x="1633283" y="1297774"/>
                  </a:lnTo>
                  <a:lnTo>
                    <a:pt x="1643748" y="1296555"/>
                  </a:lnTo>
                  <a:lnTo>
                    <a:pt x="1682724" y="1235367"/>
                  </a:lnTo>
                  <a:lnTo>
                    <a:pt x="1702612" y="1186827"/>
                  </a:lnTo>
                  <a:lnTo>
                    <a:pt x="1719478" y="1137412"/>
                  </a:lnTo>
                  <a:lnTo>
                    <a:pt x="1733296" y="1087183"/>
                  </a:lnTo>
                  <a:lnTo>
                    <a:pt x="1744052" y="1036180"/>
                  </a:lnTo>
                  <a:lnTo>
                    <a:pt x="1751761" y="984440"/>
                  </a:lnTo>
                  <a:lnTo>
                    <a:pt x="1756384" y="932027"/>
                  </a:lnTo>
                  <a:lnTo>
                    <a:pt x="1757934" y="878967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0" tIns="0" rIns="0" bIns="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092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pic>
        <p:nvPicPr>
          <p:cNvPr id="3" name="Obraz 2">
            <a:extLst>
              <a:ext uri="{FF2B5EF4-FFF2-40B4-BE49-F238E27FC236}">
                <a16:creationId xmlns:a16="http://schemas.microsoft.com/office/drawing/2014/main" id="{DF4D8E3A-AAB0-D25B-8BBF-19947763DB08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485900" y="5964169"/>
            <a:ext cx="1604949" cy="498062"/>
          </a:xfrm>
          <a:prstGeom prst="rect">
            <a:avLst/>
          </a:prstGeom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80" name="Google Shape;280;p6"/>
          <p:cNvGrpSpPr/>
          <p:nvPr/>
        </p:nvGrpSpPr>
        <p:grpSpPr>
          <a:xfrm>
            <a:off x="8334745" y="0"/>
            <a:ext cx="3856826" cy="6857519"/>
            <a:chOff x="13743906" y="0"/>
            <a:chExt cx="6360192" cy="11308556"/>
          </a:xfrm>
        </p:grpSpPr>
        <p:pic>
          <p:nvPicPr>
            <p:cNvPr id="281" name="Google Shape;281;p6"/>
            <p:cNvPicPr preferRelativeResize="0"/>
            <p:nvPr/>
          </p:nvPicPr>
          <p:blipFill rotWithShape="1">
            <a:blip r:embed="rId3">
              <a:alphaModFix/>
            </a:blip>
            <a:srcRect/>
            <a:stretch/>
          </p:blipFill>
          <p:spPr>
            <a:xfrm>
              <a:off x="16361940" y="0"/>
              <a:ext cx="3742158" cy="2708545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282" name="Google Shape;282;p6"/>
            <p:cNvPicPr preferRelativeResize="0"/>
            <p:nvPr/>
          </p:nvPicPr>
          <p:blipFill rotWithShape="1">
            <a:blip r:embed="rId4">
              <a:alphaModFix/>
            </a:blip>
            <a:srcRect/>
            <a:stretch/>
          </p:blipFill>
          <p:spPr>
            <a:xfrm>
              <a:off x="13743906" y="9835356"/>
              <a:ext cx="6149949" cy="1473200"/>
            </a:xfrm>
            <a:prstGeom prst="rect">
              <a:avLst/>
            </a:prstGeom>
            <a:noFill/>
            <a:ln>
              <a:noFill/>
            </a:ln>
          </p:spPr>
        </p:pic>
      </p:grpSp>
      <p:sp>
        <p:nvSpPr>
          <p:cNvPr id="290" name="Google Shape;290;p6"/>
          <p:cNvSpPr txBox="1"/>
          <p:nvPr/>
        </p:nvSpPr>
        <p:spPr>
          <a:xfrm>
            <a:off x="444506" y="2098076"/>
            <a:ext cx="11026800" cy="155196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7300" rIns="0" bIns="0" anchor="t" anchorCtr="0">
            <a:spAutoFit/>
          </a:bodyPr>
          <a:lstStyle/>
          <a:p>
            <a:pPr marL="7701" marR="3081" lvl="0" indent="0" algn="l" rtl="0">
              <a:lnSpc>
                <a:spcPct val="1523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pl-PL" sz="2183" dirty="0">
                <a:solidFill>
                  <a:schemeClr val="dk1"/>
                </a:solidFill>
                <a:latin typeface="Raleway"/>
                <a:ea typeface="Raleway"/>
                <a:cs typeface="Raleway"/>
                <a:sym typeface="Raleway"/>
              </a:rPr>
              <a:t>Skąd </a:t>
            </a:r>
            <a:r>
              <a:rPr lang="pl-PL" sz="2183" dirty="0" err="1">
                <a:solidFill>
                  <a:schemeClr val="dk1"/>
                </a:solidFill>
                <a:latin typeface="Raleway"/>
                <a:ea typeface="Raleway"/>
                <a:cs typeface="Raleway"/>
                <a:sym typeface="Raleway"/>
              </a:rPr>
              <a:t>Spotify</a:t>
            </a:r>
            <a:r>
              <a:rPr lang="pl-PL" sz="2183" dirty="0">
                <a:solidFill>
                  <a:schemeClr val="dk1"/>
                </a:solidFill>
                <a:latin typeface="Raleway"/>
                <a:ea typeface="Raleway"/>
                <a:cs typeface="Raleway"/>
                <a:sym typeface="Raleway"/>
              </a:rPr>
              <a:t> wie, jaką muzykę polubicie?</a:t>
            </a:r>
          </a:p>
          <a:p>
            <a:pPr marL="7701" marR="3081" lvl="0" indent="0" algn="l" rtl="0">
              <a:lnSpc>
                <a:spcPct val="1523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pl-PL" sz="2183" dirty="0">
                <a:solidFill>
                  <a:schemeClr val="dk1"/>
                </a:solidFill>
                <a:latin typeface="Raleway"/>
                <a:ea typeface="Raleway"/>
                <a:cs typeface="Raleway"/>
                <a:sym typeface="Raleway"/>
              </a:rPr>
              <a:t>Skąd telefon rozpoznaje Wasze twarze?</a:t>
            </a:r>
            <a:endParaRPr dirty="0">
              <a:latin typeface="Raleway"/>
              <a:ea typeface="Raleway"/>
              <a:cs typeface="Raleway"/>
              <a:sym typeface="Raleway"/>
            </a:endParaRPr>
          </a:p>
          <a:p>
            <a:pPr marL="7701" marR="3081" lvl="0" indent="0" algn="l" rtl="0">
              <a:lnSpc>
                <a:spcPct val="152300"/>
              </a:lnSpc>
              <a:spcBef>
                <a:spcPts val="58"/>
              </a:spcBef>
              <a:spcAft>
                <a:spcPts val="0"/>
              </a:spcAft>
              <a:buNone/>
            </a:pPr>
            <a:r>
              <a:rPr lang="pl-PL" sz="2183" dirty="0">
                <a:solidFill>
                  <a:schemeClr val="dk1"/>
                </a:solidFill>
                <a:latin typeface="Raleway"/>
                <a:ea typeface="Raleway"/>
                <a:cs typeface="Raleway"/>
                <a:sym typeface="Raleway"/>
              </a:rPr>
              <a:t>Czym różni się sposób, w jaki uczy się człowiek, od sposobu, w jaki uczy się model AI?</a:t>
            </a:r>
            <a:endParaRPr dirty="0">
              <a:latin typeface="Raleway"/>
              <a:ea typeface="Raleway"/>
              <a:cs typeface="Raleway"/>
              <a:sym typeface="Raleway"/>
            </a:endParaRPr>
          </a:p>
        </p:txBody>
      </p:sp>
      <p:sp>
        <p:nvSpPr>
          <p:cNvPr id="291" name="Google Shape;291;p6"/>
          <p:cNvSpPr/>
          <p:nvPr/>
        </p:nvSpPr>
        <p:spPr>
          <a:xfrm>
            <a:off x="451885" y="1817052"/>
            <a:ext cx="6644289" cy="0"/>
          </a:xfrm>
          <a:custGeom>
            <a:avLst/>
            <a:gdLst/>
            <a:ahLst/>
            <a:cxnLst/>
            <a:rect l="l" t="t" r="r" b="b"/>
            <a:pathLst>
              <a:path w="10956925" h="120000" extrusionOk="0">
                <a:moveTo>
                  <a:pt x="0" y="0"/>
                </a:moveTo>
                <a:lnTo>
                  <a:pt x="10956839" y="0"/>
                </a:lnTo>
              </a:path>
            </a:pathLst>
          </a:custGeom>
          <a:noFill/>
          <a:ln w="10450" cap="flat" cmpd="sng">
            <a:solidFill>
              <a:srgbClr val="5E23CA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092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92" name="Google Shape;292;p6"/>
          <p:cNvSpPr txBox="1">
            <a:spLocks noGrp="1"/>
          </p:cNvSpPr>
          <p:nvPr>
            <p:ph type="title"/>
          </p:nvPr>
        </p:nvSpPr>
        <p:spPr>
          <a:xfrm>
            <a:off x="446992" y="980708"/>
            <a:ext cx="5894813" cy="68449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7300" rIns="0" bIns="0" anchor="ctr" anchorCtr="0">
            <a:spAutoFit/>
          </a:bodyPr>
          <a:lstStyle/>
          <a:p>
            <a:pPr marL="7701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23CA"/>
              </a:buClr>
              <a:buSzPts val="4400"/>
              <a:buFont typeface="Raleway"/>
              <a:buNone/>
            </a:pPr>
            <a:r>
              <a:rPr lang="pl-PL">
                <a:solidFill>
                  <a:srgbClr val="5E23CA"/>
                </a:solidFill>
                <a:latin typeface="Raleway"/>
                <a:ea typeface="Raleway"/>
                <a:cs typeface="Raleway"/>
                <a:sym typeface="Raleway"/>
              </a:rPr>
              <a:t>Wprowadzenie </a:t>
            </a:r>
            <a:endParaRPr/>
          </a:p>
        </p:txBody>
      </p:sp>
      <p:pic>
        <p:nvPicPr>
          <p:cNvPr id="3" name="Obraz 2">
            <a:extLst>
              <a:ext uri="{FF2B5EF4-FFF2-40B4-BE49-F238E27FC236}">
                <a16:creationId xmlns:a16="http://schemas.microsoft.com/office/drawing/2014/main" id="{13E93EC0-F068-A0DE-3488-132A60DEF128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85900" y="5964169"/>
            <a:ext cx="1604949" cy="498062"/>
          </a:xfrm>
          <a:prstGeom prst="rect">
            <a:avLst/>
          </a:prstGeom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9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7" name="Google Shape;297;p7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8222020" y="3369"/>
            <a:ext cx="3969551" cy="6854149"/>
          </a:xfrm>
          <a:prstGeom prst="rect">
            <a:avLst/>
          </a:prstGeom>
          <a:noFill/>
          <a:ln>
            <a:noFill/>
          </a:ln>
        </p:spPr>
      </p:pic>
      <p:sp>
        <p:nvSpPr>
          <p:cNvPr id="305" name="Google Shape;305;p7"/>
          <p:cNvSpPr txBox="1">
            <a:spLocks noGrp="1"/>
          </p:cNvSpPr>
          <p:nvPr>
            <p:ph type="title"/>
          </p:nvPr>
        </p:nvSpPr>
        <p:spPr>
          <a:xfrm>
            <a:off x="470653" y="433246"/>
            <a:ext cx="5995623" cy="136160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7300" rIns="0" bIns="0" anchor="ctr" anchorCtr="0">
            <a:spAutoFit/>
          </a:bodyPr>
          <a:lstStyle/>
          <a:p>
            <a:pPr marL="7701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23CA"/>
              </a:buClr>
              <a:buSzPts val="4400"/>
              <a:buFont typeface="Raleway"/>
              <a:buNone/>
            </a:pPr>
            <a:r>
              <a:rPr lang="pl-PL">
                <a:solidFill>
                  <a:srgbClr val="5E23CA"/>
                </a:solidFill>
                <a:latin typeface="Raleway"/>
                <a:ea typeface="Raleway"/>
                <a:cs typeface="Raleway"/>
                <a:sym typeface="Raleway"/>
              </a:rPr>
              <a:t>Czym jest Teachable Machine?</a:t>
            </a:r>
            <a:endParaRPr/>
          </a:p>
        </p:txBody>
      </p:sp>
      <p:sp>
        <p:nvSpPr>
          <p:cNvPr id="306" name="Google Shape;306;p7"/>
          <p:cNvSpPr txBox="1">
            <a:spLocks noGrp="1"/>
          </p:cNvSpPr>
          <p:nvPr>
            <p:ph type="body" idx="1"/>
          </p:nvPr>
        </p:nvSpPr>
        <p:spPr>
          <a:xfrm>
            <a:off x="444506" y="2098072"/>
            <a:ext cx="5863800" cy="19721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7300" rIns="0" bIns="0" anchor="t" anchorCtr="0">
            <a:spAutoFit/>
          </a:bodyPr>
          <a:lstStyle/>
          <a:p>
            <a:pPr marL="0" marR="3081" lvl="0" indent="0" algn="l" rtl="0">
              <a:lnSpc>
                <a:spcPct val="1523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pl-PL" sz="1400" dirty="0">
                <a:latin typeface="Raleway"/>
                <a:ea typeface="Raleway"/>
                <a:cs typeface="Raleway"/>
                <a:sym typeface="Raleway"/>
              </a:rPr>
              <a:t>To darmowe narzędzie Google (teachablemachine.withgoogle.com), </a:t>
            </a:r>
            <a:br>
              <a:rPr lang="pl-PL" sz="1400" dirty="0">
                <a:latin typeface="Raleway"/>
                <a:ea typeface="Raleway"/>
                <a:cs typeface="Raleway"/>
                <a:sym typeface="Raleway"/>
              </a:rPr>
            </a:br>
            <a:r>
              <a:rPr lang="pl-PL" sz="1400" dirty="0">
                <a:latin typeface="Raleway"/>
                <a:ea typeface="Raleway"/>
                <a:cs typeface="Raleway"/>
                <a:sym typeface="Raleway"/>
              </a:rPr>
              <a:t>w którym uczycie model AI rozpoznawać obrazy, dźwięki lub pozycje – bez pisania kodu.</a:t>
            </a:r>
          </a:p>
          <a:p>
            <a:pPr marL="0" marR="3081" lvl="0" indent="0" algn="l" rtl="0">
              <a:lnSpc>
                <a:spcPct val="152300"/>
              </a:lnSpc>
              <a:spcBef>
                <a:spcPts val="0"/>
              </a:spcBef>
              <a:spcAft>
                <a:spcPts val="0"/>
              </a:spcAft>
              <a:buNone/>
            </a:pPr>
            <a:endParaRPr lang="pl-PL" sz="1400" dirty="0">
              <a:latin typeface="Raleway"/>
              <a:ea typeface="Raleway"/>
              <a:cs typeface="Raleway"/>
              <a:sym typeface="Raleway"/>
            </a:endParaRPr>
          </a:p>
          <a:p>
            <a:pPr marL="0" marR="3081" lvl="0" indent="0" algn="l" rtl="0">
              <a:lnSpc>
                <a:spcPct val="1523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pl-PL" sz="1400" dirty="0">
                <a:latin typeface="Raleway"/>
                <a:ea typeface="Raleway"/>
                <a:cs typeface="Raleway"/>
                <a:sym typeface="Raleway"/>
              </a:rPr>
              <a:t>Wybieracie typ projektu, nazywacie klasy, dostarczacie przykładowe zdjęcia z kamery, a model sam uczy się je rozróżniać.</a:t>
            </a:r>
            <a:endParaRPr sz="1400" dirty="0">
              <a:latin typeface="Raleway"/>
              <a:ea typeface="Raleway"/>
              <a:cs typeface="Raleway"/>
              <a:sym typeface="Raleway"/>
            </a:endParaRPr>
          </a:p>
        </p:txBody>
      </p:sp>
      <p:sp>
        <p:nvSpPr>
          <p:cNvPr id="307" name="Google Shape;307;p7"/>
          <p:cNvSpPr/>
          <p:nvPr/>
        </p:nvSpPr>
        <p:spPr>
          <a:xfrm>
            <a:off x="451885" y="1817052"/>
            <a:ext cx="5472153" cy="0"/>
          </a:xfrm>
          <a:custGeom>
            <a:avLst/>
            <a:gdLst/>
            <a:ahLst/>
            <a:cxnLst/>
            <a:rect l="l" t="t" r="r" b="b"/>
            <a:pathLst>
              <a:path w="9023985" h="120000" extrusionOk="0">
                <a:moveTo>
                  <a:pt x="0" y="0"/>
                </a:moveTo>
                <a:lnTo>
                  <a:pt x="9023955" y="0"/>
                </a:lnTo>
              </a:path>
            </a:pathLst>
          </a:custGeom>
          <a:noFill/>
          <a:ln w="10450" cap="flat" cmpd="sng">
            <a:solidFill>
              <a:srgbClr val="5E23CA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092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308" name="Google Shape;308;p7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7423152" y="829518"/>
            <a:ext cx="4185247" cy="2397535"/>
          </a:xfrm>
          <a:prstGeom prst="rect">
            <a:avLst/>
          </a:prstGeom>
          <a:noFill/>
          <a:ln>
            <a:noFill/>
          </a:ln>
        </p:spPr>
      </p:pic>
      <p:pic>
        <p:nvPicPr>
          <p:cNvPr id="309" name="Google Shape;309;p7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7423152" y="3630465"/>
            <a:ext cx="4185251" cy="2397535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Obraz 2">
            <a:extLst>
              <a:ext uri="{FF2B5EF4-FFF2-40B4-BE49-F238E27FC236}">
                <a16:creationId xmlns:a16="http://schemas.microsoft.com/office/drawing/2014/main" id="{304FA499-9D3E-0BD0-F037-67242346B374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85900" y="5964169"/>
            <a:ext cx="1604949" cy="498062"/>
          </a:xfrm>
          <a:prstGeom prst="rect">
            <a:avLst/>
          </a:prstGeom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14" name="Google Shape;314;p8"/>
          <p:cNvGrpSpPr/>
          <p:nvPr/>
        </p:nvGrpSpPr>
        <p:grpSpPr>
          <a:xfrm>
            <a:off x="8334745" y="0"/>
            <a:ext cx="3856826" cy="6857519"/>
            <a:chOff x="13743906" y="0"/>
            <a:chExt cx="6360192" cy="11308556"/>
          </a:xfrm>
        </p:grpSpPr>
        <p:pic>
          <p:nvPicPr>
            <p:cNvPr id="315" name="Google Shape;315;p8"/>
            <p:cNvPicPr preferRelativeResize="0"/>
            <p:nvPr/>
          </p:nvPicPr>
          <p:blipFill rotWithShape="1">
            <a:blip r:embed="rId3">
              <a:alphaModFix/>
            </a:blip>
            <a:srcRect/>
            <a:stretch/>
          </p:blipFill>
          <p:spPr>
            <a:xfrm>
              <a:off x="16361940" y="0"/>
              <a:ext cx="3742158" cy="2708545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316" name="Google Shape;316;p8"/>
            <p:cNvPicPr preferRelativeResize="0"/>
            <p:nvPr/>
          </p:nvPicPr>
          <p:blipFill rotWithShape="1">
            <a:blip r:embed="rId4">
              <a:alphaModFix/>
            </a:blip>
            <a:srcRect/>
            <a:stretch/>
          </p:blipFill>
          <p:spPr>
            <a:xfrm>
              <a:off x="13743906" y="9835356"/>
              <a:ext cx="6149949" cy="1473200"/>
            </a:xfrm>
            <a:prstGeom prst="rect">
              <a:avLst/>
            </a:prstGeom>
            <a:noFill/>
            <a:ln>
              <a:noFill/>
            </a:ln>
          </p:spPr>
        </p:pic>
      </p:grpSp>
      <p:sp>
        <p:nvSpPr>
          <p:cNvPr id="324" name="Google Shape;324;p8"/>
          <p:cNvSpPr txBox="1"/>
          <p:nvPr/>
        </p:nvSpPr>
        <p:spPr>
          <a:xfrm>
            <a:off x="444506" y="2098076"/>
            <a:ext cx="11026709" cy="16959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7300" rIns="0" bIns="0" anchor="t" anchorCtr="0">
            <a:spAutoFit/>
          </a:bodyPr>
          <a:lstStyle/>
          <a:p>
            <a:pPr marL="7701" marR="3081" lvl="0" indent="0" algn="l" rtl="0">
              <a:lnSpc>
                <a:spcPct val="1523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pl-PL" b="1" dirty="0">
                <a:solidFill>
                  <a:schemeClr val="dk1"/>
                </a:solidFill>
                <a:latin typeface="Raleway"/>
                <a:ea typeface="Raleway"/>
                <a:cs typeface="Raleway"/>
                <a:sym typeface="Raleway"/>
              </a:rPr>
              <a:t>Krok 1. </a:t>
            </a:r>
            <a:r>
              <a:rPr lang="pl-PL" dirty="0">
                <a:solidFill>
                  <a:schemeClr val="dk1"/>
                </a:solidFill>
                <a:latin typeface="Raleway"/>
                <a:ea typeface="Raleway"/>
                <a:cs typeface="Raleway"/>
                <a:sym typeface="Raleway"/>
              </a:rPr>
              <a:t>Wejdźcie na teachablemachine.withgoogle.com i wybierzcie Projekt wizualny, a następnie Standardowy model obrazu.</a:t>
            </a:r>
            <a:endParaRPr dirty="0"/>
          </a:p>
          <a:p>
            <a:pPr marL="7701" marR="3081" lvl="0" indent="0" algn="l" rtl="0">
              <a:lnSpc>
                <a:spcPct val="152300"/>
              </a:lnSpc>
              <a:spcBef>
                <a:spcPts val="58"/>
              </a:spcBef>
              <a:spcAft>
                <a:spcPts val="0"/>
              </a:spcAft>
              <a:buNone/>
            </a:pPr>
            <a:r>
              <a:rPr lang="pl-PL" b="1" dirty="0">
                <a:solidFill>
                  <a:schemeClr val="dk1"/>
                </a:solidFill>
                <a:latin typeface="Raleway"/>
                <a:ea typeface="Raleway"/>
                <a:cs typeface="Raleway"/>
                <a:sym typeface="Raleway"/>
              </a:rPr>
              <a:t>Krok 2. </a:t>
            </a:r>
            <a:r>
              <a:rPr lang="pl-PL" dirty="0">
                <a:solidFill>
                  <a:schemeClr val="dk1"/>
                </a:solidFill>
                <a:latin typeface="Raleway"/>
                <a:ea typeface="Raleway"/>
                <a:cs typeface="Raleway"/>
                <a:sym typeface="Raleway"/>
              </a:rPr>
              <a:t>Nazwijcie dwie klasy, np. „OK” i „NIE OK”, w zależności od wybranego przez grupę gestu lub przedmiotu do rozpoznawania.</a:t>
            </a:r>
            <a:endParaRPr dirty="0"/>
          </a:p>
          <a:p>
            <a:pPr marL="7701" marR="3081" lvl="0" indent="0" algn="l" rtl="0">
              <a:lnSpc>
                <a:spcPct val="152300"/>
              </a:lnSpc>
              <a:spcBef>
                <a:spcPts val="58"/>
              </a:spcBef>
              <a:spcAft>
                <a:spcPts val="0"/>
              </a:spcAft>
              <a:buNone/>
            </a:pPr>
            <a:r>
              <a:rPr lang="pl-PL" b="1" dirty="0">
                <a:solidFill>
                  <a:schemeClr val="dk1"/>
                </a:solidFill>
                <a:latin typeface="Raleway"/>
                <a:ea typeface="Raleway"/>
                <a:cs typeface="Raleway"/>
                <a:sym typeface="Raleway"/>
              </a:rPr>
              <a:t>Krok 3. </a:t>
            </a:r>
            <a:r>
              <a:rPr lang="pl-PL" dirty="0">
                <a:solidFill>
                  <a:schemeClr val="dk1"/>
                </a:solidFill>
                <a:latin typeface="Raleway"/>
                <a:ea typeface="Raleway"/>
                <a:cs typeface="Raleway"/>
                <a:sym typeface="Raleway"/>
              </a:rPr>
              <a:t>Kliknijcie Kamera internetowa i zbierzcie po ok. 50–60 zdjęć dla każdej klasy, pokazując gest/przedmiot pod różnymi kątami.</a:t>
            </a:r>
            <a:endParaRPr dirty="0"/>
          </a:p>
          <a:p>
            <a:pPr marL="7701" marR="3081" lvl="0" indent="0" algn="l" rtl="0">
              <a:lnSpc>
                <a:spcPct val="152300"/>
              </a:lnSpc>
              <a:spcBef>
                <a:spcPts val="58"/>
              </a:spcBef>
              <a:spcAft>
                <a:spcPts val="0"/>
              </a:spcAft>
              <a:buNone/>
            </a:pPr>
            <a:r>
              <a:rPr lang="pl-PL" b="1" dirty="0">
                <a:solidFill>
                  <a:schemeClr val="dk1"/>
                </a:solidFill>
                <a:latin typeface="Raleway"/>
                <a:ea typeface="Raleway"/>
                <a:cs typeface="Raleway"/>
                <a:sym typeface="Raleway"/>
              </a:rPr>
              <a:t>Krok 4. </a:t>
            </a:r>
            <a:r>
              <a:rPr lang="pl-PL" dirty="0">
                <a:solidFill>
                  <a:schemeClr val="dk1"/>
                </a:solidFill>
                <a:latin typeface="Raleway"/>
                <a:ea typeface="Raleway"/>
                <a:cs typeface="Raleway"/>
                <a:sym typeface="Raleway"/>
              </a:rPr>
              <a:t>Kliknijcie Trenuj model i poczekajcie, aż trening się zakończy.</a:t>
            </a:r>
            <a:endParaRPr dirty="0"/>
          </a:p>
          <a:p>
            <a:pPr marL="7701" marR="3081" lvl="0" indent="0" algn="l" rtl="0">
              <a:lnSpc>
                <a:spcPct val="152300"/>
              </a:lnSpc>
              <a:spcBef>
                <a:spcPts val="58"/>
              </a:spcBef>
              <a:spcAft>
                <a:spcPts val="0"/>
              </a:spcAft>
              <a:buNone/>
            </a:pPr>
            <a:r>
              <a:rPr lang="pl-PL" b="1" dirty="0">
                <a:solidFill>
                  <a:schemeClr val="dk1"/>
                </a:solidFill>
                <a:latin typeface="Raleway"/>
                <a:ea typeface="Raleway"/>
                <a:cs typeface="Raleway"/>
                <a:sym typeface="Raleway"/>
              </a:rPr>
              <a:t>Krok 5. </a:t>
            </a:r>
            <a:r>
              <a:rPr lang="pl-PL" dirty="0">
                <a:solidFill>
                  <a:schemeClr val="dk1"/>
                </a:solidFill>
                <a:latin typeface="Raleway"/>
                <a:ea typeface="Raleway"/>
                <a:cs typeface="Raleway"/>
                <a:sym typeface="Raleway"/>
              </a:rPr>
              <a:t>Sprawdźcie podgląd na żywo – pokażcie model różnym gestom i sprawdźcie, czy poprawnie je rozróżnia.</a:t>
            </a:r>
            <a:endParaRPr dirty="0"/>
          </a:p>
        </p:txBody>
      </p:sp>
      <p:sp>
        <p:nvSpPr>
          <p:cNvPr id="325" name="Google Shape;325;p8"/>
          <p:cNvSpPr/>
          <p:nvPr/>
        </p:nvSpPr>
        <p:spPr>
          <a:xfrm>
            <a:off x="451885" y="1817052"/>
            <a:ext cx="6644289" cy="0"/>
          </a:xfrm>
          <a:custGeom>
            <a:avLst/>
            <a:gdLst/>
            <a:ahLst/>
            <a:cxnLst/>
            <a:rect l="l" t="t" r="r" b="b"/>
            <a:pathLst>
              <a:path w="10956925" h="120000" extrusionOk="0">
                <a:moveTo>
                  <a:pt x="0" y="0"/>
                </a:moveTo>
                <a:lnTo>
                  <a:pt x="10956839" y="0"/>
                </a:lnTo>
              </a:path>
            </a:pathLst>
          </a:custGeom>
          <a:noFill/>
          <a:ln w="10450" cap="flat" cmpd="sng">
            <a:solidFill>
              <a:srgbClr val="5E23CA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092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26" name="Google Shape;326;p8"/>
          <p:cNvSpPr txBox="1">
            <a:spLocks noGrp="1"/>
          </p:cNvSpPr>
          <p:nvPr>
            <p:ph type="title"/>
          </p:nvPr>
        </p:nvSpPr>
        <p:spPr>
          <a:xfrm>
            <a:off x="446991" y="980707"/>
            <a:ext cx="8274221" cy="68449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7300" rIns="0" bIns="0" anchor="ctr" anchorCtr="0">
            <a:spAutoFit/>
          </a:bodyPr>
          <a:lstStyle/>
          <a:p>
            <a:pPr marL="7701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23CA"/>
              </a:buClr>
              <a:buSzPts val="4400"/>
              <a:buFont typeface="Raleway"/>
              <a:buNone/>
            </a:pPr>
            <a:r>
              <a:rPr lang="pl-PL">
                <a:solidFill>
                  <a:srgbClr val="5E23CA"/>
                </a:solidFill>
                <a:latin typeface="Raleway"/>
                <a:ea typeface="Raleway"/>
                <a:cs typeface="Raleway"/>
                <a:sym typeface="Raleway"/>
              </a:rPr>
              <a:t>Pierwsze podejście – 5 kroków </a:t>
            </a:r>
            <a:endParaRPr/>
          </a:p>
        </p:txBody>
      </p:sp>
      <p:pic>
        <p:nvPicPr>
          <p:cNvPr id="3" name="Obraz 2">
            <a:extLst>
              <a:ext uri="{FF2B5EF4-FFF2-40B4-BE49-F238E27FC236}">
                <a16:creationId xmlns:a16="http://schemas.microsoft.com/office/drawing/2014/main" id="{7F4ACA2F-5B25-F727-8466-140457E40455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85900" y="5964169"/>
            <a:ext cx="1604949" cy="498062"/>
          </a:xfrm>
          <a:prstGeom prst="rect">
            <a:avLst/>
          </a:prstGeom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3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31" name="Google Shape;331;p9"/>
          <p:cNvGrpSpPr/>
          <p:nvPr/>
        </p:nvGrpSpPr>
        <p:grpSpPr>
          <a:xfrm>
            <a:off x="8334744" y="0"/>
            <a:ext cx="3856828" cy="6857519"/>
            <a:chOff x="13743905" y="0"/>
            <a:chExt cx="6360195" cy="11308556"/>
          </a:xfrm>
        </p:grpSpPr>
        <p:pic>
          <p:nvPicPr>
            <p:cNvPr id="332" name="Google Shape;332;p9"/>
            <p:cNvPicPr preferRelativeResize="0"/>
            <p:nvPr/>
          </p:nvPicPr>
          <p:blipFill rotWithShape="1">
            <a:blip r:embed="rId3">
              <a:alphaModFix/>
            </a:blip>
            <a:srcRect/>
            <a:stretch/>
          </p:blipFill>
          <p:spPr>
            <a:xfrm>
              <a:off x="17521823" y="0"/>
              <a:ext cx="2582277" cy="2170792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333" name="Google Shape;333;p9"/>
            <p:cNvPicPr preferRelativeResize="0"/>
            <p:nvPr/>
          </p:nvPicPr>
          <p:blipFill rotWithShape="1">
            <a:blip r:embed="rId4">
              <a:alphaModFix/>
            </a:blip>
            <a:srcRect/>
            <a:stretch/>
          </p:blipFill>
          <p:spPr>
            <a:xfrm>
              <a:off x="13743905" y="9835356"/>
              <a:ext cx="6149959" cy="1473200"/>
            </a:xfrm>
            <a:prstGeom prst="rect">
              <a:avLst/>
            </a:prstGeom>
            <a:noFill/>
            <a:ln>
              <a:noFill/>
            </a:ln>
          </p:spPr>
        </p:pic>
      </p:grpSp>
      <p:sp>
        <p:nvSpPr>
          <p:cNvPr id="341" name="Google Shape;341;p9"/>
          <p:cNvSpPr txBox="1"/>
          <p:nvPr/>
        </p:nvSpPr>
        <p:spPr>
          <a:xfrm>
            <a:off x="1433396" y="1420066"/>
            <a:ext cx="9889998" cy="412490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7300" rIns="0" bIns="0" anchor="t" anchorCtr="0">
            <a:spAutoFit/>
          </a:bodyPr>
          <a:lstStyle/>
          <a:p>
            <a:pPr marL="7701" marR="3081" lvl="0" indent="0" algn="l" rtl="0">
              <a:lnSpc>
                <a:spcPct val="1523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pl-PL" dirty="0">
                <a:solidFill>
                  <a:schemeClr val="dk1"/>
                </a:solidFill>
                <a:latin typeface="Raleway" pitchFamily="2" charset="-18"/>
                <a:ea typeface="Raleway"/>
                <a:cs typeface="Raleway"/>
                <a:sym typeface="Raleway"/>
              </a:rPr>
              <a:t>Długopis vs. ołówek – klasy: „długopis” i „ołówek”. Prosty start: dwa wyraźnie różne, podłużne przedmioty łatwe</a:t>
            </a:r>
            <a:br>
              <a:rPr lang="pl-PL" dirty="0">
                <a:solidFill>
                  <a:schemeClr val="dk1"/>
                </a:solidFill>
                <a:latin typeface="Raleway" pitchFamily="2" charset="-18"/>
                <a:ea typeface="Raleway"/>
                <a:cs typeface="Raleway"/>
                <a:sym typeface="Raleway"/>
              </a:rPr>
            </a:br>
            <a:r>
              <a:rPr lang="pl-PL" dirty="0">
                <a:solidFill>
                  <a:schemeClr val="dk1"/>
                </a:solidFill>
                <a:latin typeface="Raleway" pitchFamily="2" charset="-18"/>
                <a:ea typeface="Raleway"/>
                <a:cs typeface="Raleway"/>
                <a:sym typeface="Raleway"/>
              </a:rPr>
              <a:t>do pokazania przed kamerą.</a:t>
            </a:r>
            <a:endParaRPr dirty="0">
              <a:latin typeface="Raleway" pitchFamily="2" charset="-18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dirty="0">
              <a:solidFill>
                <a:schemeClr val="dk1"/>
              </a:solidFill>
              <a:latin typeface="Raleway" pitchFamily="2" charset="-18"/>
              <a:ea typeface="Raleway"/>
              <a:cs typeface="Raleway"/>
              <a:sym typeface="Raleway"/>
            </a:endParaRPr>
          </a:p>
          <a:p>
            <a:pPr marL="0" marR="0" lvl="0" indent="0" algn="l" rtl="0">
              <a:spcBef>
                <a:spcPts val="400"/>
              </a:spcBef>
              <a:spcAft>
                <a:spcPts val="0"/>
              </a:spcAft>
              <a:buNone/>
            </a:pPr>
            <a:endParaRPr dirty="0">
              <a:solidFill>
                <a:schemeClr val="dk1"/>
              </a:solidFill>
              <a:latin typeface="Raleway" pitchFamily="2" charset="-18"/>
              <a:ea typeface="Raleway"/>
              <a:cs typeface="Raleway"/>
              <a:sym typeface="Raleway"/>
            </a:endParaRPr>
          </a:p>
          <a:p>
            <a:pPr marL="7701" marR="3081" lvl="0" indent="0" algn="l" rtl="0">
              <a:lnSpc>
                <a:spcPct val="1523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pl-PL" dirty="0">
                <a:solidFill>
                  <a:schemeClr val="dk1"/>
                </a:solidFill>
                <a:latin typeface="Raleway" pitchFamily="2" charset="-18"/>
                <a:ea typeface="Raleway"/>
                <a:cs typeface="Raleway"/>
                <a:sym typeface="Raleway"/>
              </a:rPr>
              <a:t>Otwarta dłoń vs. pięść – klasy: „otwarta dłoń” i „pięść”. Dobry przykład gestów, które łatwo pokazać pod wieloma kątami</a:t>
            </a:r>
            <a:br>
              <a:rPr lang="pl-PL" dirty="0">
                <a:solidFill>
                  <a:schemeClr val="dk1"/>
                </a:solidFill>
                <a:latin typeface="Raleway" pitchFamily="2" charset="-18"/>
                <a:ea typeface="Raleway"/>
                <a:cs typeface="Raleway"/>
                <a:sym typeface="Raleway"/>
              </a:rPr>
            </a:br>
            <a:r>
              <a:rPr lang="pl-PL" dirty="0">
                <a:solidFill>
                  <a:schemeClr val="dk1"/>
                </a:solidFill>
                <a:latin typeface="Raleway" pitchFamily="2" charset="-18"/>
                <a:ea typeface="Raleway"/>
                <a:cs typeface="Raleway"/>
                <a:sym typeface="Raleway"/>
              </a:rPr>
              <a:t>i odległościami.</a:t>
            </a:r>
            <a:endParaRPr dirty="0">
              <a:latin typeface="Raleway" pitchFamily="2" charset="-18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dirty="0">
              <a:solidFill>
                <a:schemeClr val="dk1"/>
              </a:solidFill>
              <a:latin typeface="Raleway" pitchFamily="2" charset="-18"/>
              <a:ea typeface="Raleway"/>
              <a:cs typeface="Raleway"/>
              <a:sym typeface="Raleway"/>
            </a:endParaRPr>
          </a:p>
          <a:p>
            <a:pPr marL="0" marR="0" lvl="0" indent="0" algn="l" rtl="0">
              <a:spcBef>
                <a:spcPts val="746"/>
              </a:spcBef>
              <a:spcAft>
                <a:spcPts val="0"/>
              </a:spcAft>
              <a:buNone/>
            </a:pPr>
            <a:endParaRPr dirty="0">
              <a:solidFill>
                <a:schemeClr val="dk1"/>
              </a:solidFill>
              <a:latin typeface="Raleway" pitchFamily="2" charset="-18"/>
              <a:ea typeface="Raleway"/>
              <a:cs typeface="Raleway"/>
              <a:sym typeface="Raleway"/>
            </a:endParaRPr>
          </a:p>
          <a:p>
            <a:pPr marL="7701" marR="3081" lvl="0" indent="0" algn="l" rtl="0">
              <a:lnSpc>
                <a:spcPct val="1523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pl-PL" dirty="0">
                <a:solidFill>
                  <a:schemeClr val="dk1"/>
                </a:solidFill>
                <a:latin typeface="Raleway" pitchFamily="2" charset="-18"/>
                <a:ea typeface="Raleway"/>
                <a:cs typeface="Raleway"/>
                <a:sym typeface="Raleway"/>
              </a:rPr>
              <a:t>Maska na twarzy vs. twarz bez maski – klasy: „maska” i „bez maski”. Dotyka tematu rozpoznawania twarzy, który wrócimy w teorii błędów.</a:t>
            </a:r>
            <a:endParaRPr dirty="0">
              <a:latin typeface="Raleway" pitchFamily="2" charset="-18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dirty="0">
              <a:solidFill>
                <a:schemeClr val="dk1"/>
              </a:solidFill>
              <a:latin typeface="Raleway" pitchFamily="2" charset="-18"/>
              <a:ea typeface="Raleway"/>
              <a:cs typeface="Raleway"/>
              <a:sym typeface="Raleway"/>
            </a:endParaRPr>
          </a:p>
          <a:p>
            <a:pPr marL="0" marR="0" lvl="0" indent="0" algn="l" rtl="0">
              <a:spcBef>
                <a:spcPts val="509"/>
              </a:spcBef>
              <a:spcAft>
                <a:spcPts val="0"/>
              </a:spcAft>
              <a:buNone/>
            </a:pPr>
            <a:endParaRPr dirty="0">
              <a:solidFill>
                <a:schemeClr val="dk1"/>
              </a:solidFill>
              <a:latin typeface="Raleway" pitchFamily="2" charset="-18"/>
              <a:ea typeface="Raleway"/>
              <a:cs typeface="Raleway"/>
              <a:sym typeface="Raleway"/>
            </a:endParaRPr>
          </a:p>
          <a:p>
            <a:pPr marL="7701" marR="3081" lvl="0" indent="0" algn="l" rtl="0">
              <a:lnSpc>
                <a:spcPct val="1523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pl-PL" dirty="0">
                <a:solidFill>
                  <a:schemeClr val="dk1"/>
                </a:solidFill>
                <a:latin typeface="Raleway" pitchFamily="2" charset="-18"/>
                <a:ea typeface="Raleway"/>
                <a:cs typeface="Raleway"/>
                <a:sym typeface="Raleway"/>
              </a:rPr>
              <a:t>Własny pomysł grupy – dwa wyraźnie różne obiekty lub gesty do rozróżnienia. Grupy, które skończą szybciej, mogą dodać trzecią, własną klasę.</a:t>
            </a:r>
            <a:endParaRPr dirty="0">
              <a:latin typeface="Raleway" pitchFamily="2" charset="-18"/>
            </a:endParaRPr>
          </a:p>
        </p:txBody>
      </p:sp>
      <p:sp>
        <p:nvSpPr>
          <p:cNvPr id="342" name="Google Shape;342;p9"/>
          <p:cNvSpPr/>
          <p:nvPr/>
        </p:nvSpPr>
        <p:spPr>
          <a:xfrm>
            <a:off x="485900" y="1103730"/>
            <a:ext cx="2890680" cy="0"/>
          </a:xfrm>
          <a:custGeom>
            <a:avLst/>
            <a:gdLst/>
            <a:ahLst/>
            <a:cxnLst/>
            <a:rect l="l" t="t" r="r" b="b"/>
            <a:pathLst>
              <a:path w="4766945" h="120000" extrusionOk="0">
                <a:moveTo>
                  <a:pt x="0" y="0"/>
                </a:moveTo>
                <a:lnTo>
                  <a:pt x="4766671" y="0"/>
                </a:lnTo>
              </a:path>
            </a:pathLst>
          </a:custGeom>
          <a:noFill/>
          <a:ln w="10450" cap="flat" cmpd="sng">
            <a:solidFill>
              <a:srgbClr val="5E23CA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092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43" name="Google Shape;343;p9"/>
          <p:cNvSpPr txBox="1">
            <a:spLocks noGrp="1"/>
          </p:cNvSpPr>
          <p:nvPr>
            <p:ph type="title"/>
          </p:nvPr>
        </p:nvSpPr>
        <p:spPr>
          <a:xfrm>
            <a:off x="508713" y="281076"/>
            <a:ext cx="6376669" cy="68449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7300" rIns="0" bIns="0" anchor="ctr" anchorCtr="0">
            <a:spAutoFit/>
          </a:bodyPr>
          <a:lstStyle/>
          <a:p>
            <a:pPr marL="7701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23CA"/>
              </a:buClr>
              <a:buSzPts val="4400"/>
              <a:buFont typeface="Raleway"/>
              <a:buNone/>
            </a:pPr>
            <a:r>
              <a:rPr lang="pl-PL">
                <a:solidFill>
                  <a:srgbClr val="5E23CA"/>
                </a:solidFill>
                <a:latin typeface="Raleway"/>
                <a:ea typeface="Raleway"/>
                <a:cs typeface="Raleway"/>
                <a:sym typeface="Raleway"/>
              </a:rPr>
              <a:t>Zestawy do rozróżniania</a:t>
            </a:r>
            <a:endParaRPr/>
          </a:p>
        </p:txBody>
      </p:sp>
      <p:grpSp>
        <p:nvGrpSpPr>
          <p:cNvPr id="344" name="Google Shape;344;p9"/>
          <p:cNvGrpSpPr/>
          <p:nvPr/>
        </p:nvGrpSpPr>
        <p:grpSpPr>
          <a:xfrm>
            <a:off x="426807" y="1501479"/>
            <a:ext cx="686164" cy="686158"/>
            <a:chOff x="703130" y="2476050"/>
            <a:chExt cx="1131536" cy="1131525"/>
          </a:xfrm>
        </p:grpSpPr>
        <p:pic>
          <p:nvPicPr>
            <p:cNvPr id="345" name="Google Shape;345;p9"/>
            <p:cNvPicPr preferRelativeResize="0"/>
            <p:nvPr/>
          </p:nvPicPr>
          <p:blipFill rotWithShape="1">
            <a:blip r:embed="rId5">
              <a:alphaModFix/>
            </a:blip>
            <a:srcRect/>
            <a:stretch/>
          </p:blipFill>
          <p:spPr>
            <a:xfrm>
              <a:off x="703130" y="2476050"/>
              <a:ext cx="1131536" cy="1131525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346" name="Google Shape;346;p9"/>
            <p:cNvSpPr/>
            <p:nvPr/>
          </p:nvSpPr>
          <p:spPr>
            <a:xfrm>
              <a:off x="892492" y="2676162"/>
              <a:ext cx="753110" cy="677545"/>
            </a:xfrm>
            <a:custGeom>
              <a:avLst/>
              <a:gdLst/>
              <a:ahLst/>
              <a:cxnLst/>
              <a:rect l="l" t="t" r="r" b="b"/>
              <a:pathLst>
                <a:path w="753110" h="677545" extrusionOk="0">
                  <a:moveTo>
                    <a:pt x="699135" y="582637"/>
                  </a:moveTo>
                  <a:lnTo>
                    <a:pt x="411810" y="74129"/>
                  </a:lnTo>
                  <a:lnTo>
                    <a:pt x="376402" y="53682"/>
                  </a:lnTo>
                  <a:lnTo>
                    <a:pt x="365671" y="55079"/>
                  </a:lnTo>
                  <a:lnTo>
                    <a:pt x="59207" y="562190"/>
                  </a:lnTo>
                  <a:lnTo>
                    <a:pt x="53657" y="582637"/>
                  </a:lnTo>
                  <a:lnTo>
                    <a:pt x="55054" y="593090"/>
                  </a:lnTo>
                  <a:lnTo>
                    <a:pt x="83883" y="622134"/>
                  </a:lnTo>
                  <a:lnTo>
                    <a:pt x="94615" y="623519"/>
                  </a:lnTo>
                  <a:lnTo>
                    <a:pt x="408978" y="623519"/>
                  </a:lnTo>
                  <a:lnTo>
                    <a:pt x="413905" y="618591"/>
                  </a:lnTo>
                  <a:lnTo>
                    <a:pt x="413905" y="606412"/>
                  </a:lnTo>
                  <a:lnTo>
                    <a:pt x="408978" y="601472"/>
                  </a:lnTo>
                  <a:lnTo>
                    <a:pt x="87807" y="601472"/>
                  </a:lnTo>
                  <a:lnTo>
                    <a:pt x="81711" y="597954"/>
                  </a:lnTo>
                  <a:lnTo>
                    <a:pt x="74904" y="586155"/>
                  </a:lnTo>
                  <a:lnTo>
                    <a:pt x="74904" y="579120"/>
                  </a:lnTo>
                  <a:lnTo>
                    <a:pt x="363486" y="79260"/>
                  </a:lnTo>
                  <a:lnTo>
                    <a:pt x="369582" y="75742"/>
                  </a:lnTo>
                  <a:lnTo>
                    <a:pt x="383209" y="75742"/>
                  </a:lnTo>
                  <a:lnTo>
                    <a:pt x="389305" y="79260"/>
                  </a:lnTo>
                  <a:lnTo>
                    <a:pt x="677900" y="579120"/>
                  </a:lnTo>
                  <a:lnTo>
                    <a:pt x="677900" y="586155"/>
                  </a:lnTo>
                  <a:lnTo>
                    <a:pt x="671093" y="597954"/>
                  </a:lnTo>
                  <a:lnTo>
                    <a:pt x="664984" y="601472"/>
                  </a:lnTo>
                  <a:lnTo>
                    <a:pt x="658177" y="601472"/>
                  </a:lnTo>
                  <a:lnTo>
                    <a:pt x="443966" y="601472"/>
                  </a:lnTo>
                  <a:lnTo>
                    <a:pt x="439039" y="606412"/>
                  </a:lnTo>
                  <a:lnTo>
                    <a:pt x="439039" y="618591"/>
                  </a:lnTo>
                  <a:lnTo>
                    <a:pt x="443966" y="623519"/>
                  </a:lnTo>
                  <a:lnTo>
                    <a:pt x="658177" y="623519"/>
                  </a:lnTo>
                  <a:lnTo>
                    <a:pt x="693597" y="603084"/>
                  </a:lnTo>
                  <a:lnTo>
                    <a:pt x="697750" y="593090"/>
                  </a:lnTo>
                  <a:lnTo>
                    <a:pt x="699135" y="582637"/>
                  </a:lnTo>
                  <a:close/>
                </a:path>
                <a:path w="753110" h="677545" extrusionOk="0">
                  <a:moveTo>
                    <a:pt x="752792" y="582599"/>
                  </a:moveTo>
                  <a:lnTo>
                    <a:pt x="740079" y="535355"/>
                  </a:lnTo>
                  <a:lnTo>
                    <a:pt x="458304" y="47282"/>
                  </a:lnTo>
                  <a:lnTo>
                    <a:pt x="423659" y="12700"/>
                  </a:lnTo>
                  <a:lnTo>
                    <a:pt x="376402" y="0"/>
                  </a:lnTo>
                  <a:lnTo>
                    <a:pt x="351764" y="3289"/>
                  </a:lnTo>
                  <a:lnTo>
                    <a:pt x="329133" y="12700"/>
                  </a:lnTo>
                  <a:lnTo>
                    <a:pt x="309664" y="27597"/>
                  </a:lnTo>
                  <a:lnTo>
                    <a:pt x="294500" y="47282"/>
                  </a:lnTo>
                  <a:lnTo>
                    <a:pt x="152133" y="293878"/>
                  </a:lnTo>
                  <a:lnTo>
                    <a:pt x="153936" y="300621"/>
                  </a:lnTo>
                  <a:lnTo>
                    <a:pt x="164490" y="306705"/>
                  </a:lnTo>
                  <a:lnTo>
                    <a:pt x="171234" y="304914"/>
                  </a:lnTo>
                  <a:lnTo>
                    <a:pt x="313601" y="58318"/>
                  </a:lnTo>
                  <a:lnTo>
                    <a:pt x="325221" y="43218"/>
                  </a:lnTo>
                  <a:lnTo>
                    <a:pt x="340156" y="31800"/>
                  </a:lnTo>
                  <a:lnTo>
                    <a:pt x="357505" y="24574"/>
                  </a:lnTo>
                  <a:lnTo>
                    <a:pt x="376402" y="22059"/>
                  </a:lnTo>
                  <a:lnTo>
                    <a:pt x="395287" y="24574"/>
                  </a:lnTo>
                  <a:lnTo>
                    <a:pt x="439204" y="58318"/>
                  </a:lnTo>
                  <a:lnTo>
                    <a:pt x="720991" y="546379"/>
                  </a:lnTo>
                  <a:lnTo>
                    <a:pt x="730745" y="582599"/>
                  </a:lnTo>
                  <a:lnTo>
                    <a:pt x="725030" y="610819"/>
                  </a:lnTo>
                  <a:lnTo>
                    <a:pt x="709472" y="633882"/>
                  </a:lnTo>
                  <a:lnTo>
                    <a:pt x="686396" y="649452"/>
                  </a:lnTo>
                  <a:lnTo>
                    <a:pt x="658177" y="655154"/>
                  </a:lnTo>
                  <a:lnTo>
                    <a:pt x="94615" y="655154"/>
                  </a:lnTo>
                  <a:lnTo>
                    <a:pt x="66395" y="649452"/>
                  </a:lnTo>
                  <a:lnTo>
                    <a:pt x="43332" y="633882"/>
                  </a:lnTo>
                  <a:lnTo>
                    <a:pt x="27762" y="610819"/>
                  </a:lnTo>
                  <a:lnTo>
                    <a:pt x="22059" y="582599"/>
                  </a:lnTo>
                  <a:lnTo>
                    <a:pt x="22682" y="573163"/>
                  </a:lnTo>
                  <a:lnTo>
                    <a:pt x="24536" y="563892"/>
                  </a:lnTo>
                  <a:lnTo>
                    <a:pt x="27597" y="554926"/>
                  </a:lnTo>
                  <a:lnTo>
                    <a:pt x="31813" y="546379"/>
                  </a:lnTo>
                  <a:lnTo>
                    <a:pt x="153035" y="336410"/>
                  </a:lnTo>
                  <a:lnTo>
                    <a:pt x="151231" y="329666"/>
                  </a:lnTo>
                  <a:lnTo>
                    <a:pt x="140677" y="323583"/>
                  </a:lnTo>
                  <a:lnTo>
                    <a:pt x="133934" y="325386"/>
                  </a:lnTo>
                  <a:lnTo>
                    <a:pt x="12712" y="535355"/>
                  </a:lnTo>
                  <a:lnTo>
                    <a:pt x="7226" y="546493"/>
                  </a:lnTo>
                  <a:lnTo>
                    <a:pt x="3238" y="558190"/>
                  </a:lnTo>
                  <a:lnTo>
                    <a:pt x="825" y="570280"/>
                  </a:lnTo>
                  <a:lnTo>
                    <a:pt x="0" y="582599"/>
                  </a:lnTo>
                  <a:lnTo>
                    <a:pt x="7454" y="619391"/>
                  </a:lnTo>
                  <a:lnTo>
                    <a:pt x="27749" y="649465"/>
                  </a:lnTo>
                  <a:lnTo>
                    <a:pt x="57823" y="669759"/>
                  </a:lnTo>
                  <a:lnTo>
                    <a:pt x="94615" y="677214"/>
                  </a:lnTo>
                  <a:lnTo>
                    <a:pt x="658177" y="677214"/>
                  </a:lnTo>
                  <a:lnTo>
                    <a:pt x="694982" y="669759"/>
                  </a:lnTo>
                  <a:lnTo>
                    <a:pt x="725055" y="649465"/>
                  </a:lnTo>
                  <a:lnTo>
                    <a:pt x="745350" y="619391"/>
                  </a:lnTo>
                  <a:lnTo>
                    <a:pt x="752792" y="582599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0" tIns="0" rIns="0" bIns="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092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pic>
          <p:nvPicPr>
            <p:cNvPr id="347" name="Google Shape;347;p9"/>
            <p:cNvPicPr preferRelativeResize="0"/>
            <p:nvPr/>
          </p:nvPicPr>
          <p:blipFill rotWithShape="1">
            <a:blip r:embed="rId6">
              <a:alphaModFix/>
            </a:blip>
            <a:srcRect/>
            <a:stretch/>
          </p:blipFill>
          <p:spPr>
            <a:xfrm>
              <a:off x="1225238" y="2893883"/>
              <a:ext cx="84552" cy="195826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348" name="Google Shape;348;p9"/>
            <p:cNvPicPr preferRelativeResize="0"/>
            <p:nvPr/>
          </p:nvPicPr>
          <p:blipFill rotWithShape="1">
            <a:blip r:embed="rId7">
              <a:alphaModFix/>
            </a:blip>
            <a:srcRect/>
            <a:stretch/>
          </p:blipFill>
          <p:spPr>
            <a:xfrm>
              <a:off x="1229137" y="3116769"/>
              <a:ext cx="76751" cy="76741"/>
            </a:xfrm>
            <a:prstGeom prst="rect">
              <a:avLst/>
            </a:prstGeom>
            <a:noFill/>
            <a:ln>
              <a:noFill/>
            </a:ln>
          </p:spPr>
        </p:pic>
      </p:grpSp>
      <p:grpSp>
        <p:nvGrpSpPr>
          <p:cNvPr id="349" name="Google Shape;349;p9"/>
          <p:cNvGrpSpPr/>
          <p:nvPr/>
        </p:nvGrpSpPr>
        <p:grpSpPr>
          <a:xfrm>
            <a:off x="442027" y="2609991"/>
            <a:ext cx="699466" cy="699460"/>
            <a:chOff x="728229" y="4304068"/>
            <a:chExt cx="1153472" cy="1153462"/>
          </a:xfrm>
        </p:grpSpPr>
        <p:pic>
          <p:nvPicPr>
            <p:cNvPr id="350" name="Google Shape;350;p9"/>
            <p:cNvPicPr preferRelativeResize="0"/>
            <p:nvPr/>
          </p:nvPicPr>
          <p:blipFill rotWithShape="1">
            <a:blip r:embed="rId8">
              <a:alphaModFix/>
            </a:blip>
            <a:srcRect/>
            <a:stretch/>
          </p:blipFill>
          <p:spPr>
            <a:xfrm>
              <a:off x="728229" y="4304068"/>
              <a:ext cx="1153472" cy="1153462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351" name="Google Shape;351;p9"/>
            <p:cNvSpPr/>
            <p:nvPr/>
          </p:nvSpPr>
          <p:spPr>
            <a:xfrm>
              <a:off x="919187" y="4495031"/>
              <a:ext cx="772160" cy="772160"/>
            </a:xfrm>
            <a:custGeom>
              <a:avLst/>
              <a:gdLst/>
              <a:ahLst/>
              <a:cxnLst/>
              <a:rect l="l" t="t" r="r" b="b"/>
              <a:pathLst>
                <a:path w="772160" h="772160" extrusionOk="0">
                  <a:moveTo>
                    <a:pt x="623900" y="315264"/>
                  </a:moveTo>
                  <a:lnTo>
                    <a:pt x="615188" y="270535"/>
                  </a:lnTo>
                  <a:lnTo>
                    <a:pt x="599782" y="247345"/>
                  </a:lnTo>
                  <a:lnTo>
                    <a:pt x="599782" y="315264"/>
                  </a:lnTo>
                  <a:lnTo>
                    <a:pt x="592836" y="350901"/>
                  </a:lnTo>
                  <a:lnTo>
                    <a:pt x="572008" y="382244"/>
                  </a:lnTo>
                  <a:lnTo>
                    <a:pt x="385775" y="568375"/>
                  </a:lnTo>
                  <a:lnTo>
                    <a:pt x="199542" y="382244"/>
                  </a:lnTo>
                  <a:lnTo>
                    <a:pt x="178714" y="350901"/>
                  </a:lnTo>
                  <a:lnTo>
                    <a:pt x="171754" y="315264"/>
                  </a:lnTo>
                  <a:lnTo>
                    <a:pt x="178701" y="279603"/>
                  </a:lnTo>
                  <a:lnTo>
                    <a:pt x="199529" y="248246"/>
                  </a:lnTo>
                  <a:lnTo>
                    <a:pt x="230847" y="227469"/>
                  </a:lnTo>
                  <a:lnTo>
                    <a:pt x="266496" y="220548"/>
                  </a:lnTo>
                  <a:lnTo>
                    <a:pt x="302171" y="227469"/>
                  </a:lnTo>
                  <a:lnTo>
                    <a:pt x="333489" y="248246"/>
                  </a:lnTo>
                  <a:lnTo>
                    <a:pt x="381774" y="296532"/>
                  </a:lnTo>
                  <a:lnTo>
                    <a:pt x="389775" y="296532"/>
                  </a:lnTo>
                  <a:lnTo>
                    <a:pt x="419862" y="266433"/>
                  </a:lnTo>
                  <a:lnTo>
                    <a:pt x="438048" y="248246"/>
                  </a:lnTo>
                  <a:lnTo>
                    <a:pt x="469353" y="227469"/>
                  </a:lnTo>
                  <a:lnTo>
                    <a:pt x="504990" y="220548"/>
                  </a:lnTo>
                  <a:lnTo>
                    <a:pt x="540702" y="227469"/>
                  </a:lnTo>
                  <a:lnTo>
                    <a:pt x="572020" y="248246"/>
                  </a:lnTo>
                  <a:lnTo>
                    <a:pt x="592848" y="279603"/>
                  </a:lnTo>
                  <a:lnTo>
                    <a:pt x="599782" y="315264"/>
                  </a:lnTo>
                  <a:lnTo>
                    <a:pt x="599782" y="247345"/>
                  </a:lnTo>
                  <a:lnTo>
                    <a:pt x="589064" y="231203"/>
                  </a:lnTo>
                  <a:lnTo>
                    <a:pt x="572998" y="220548"/>
                  </a:lnTo>
                  <a:lnTo>
                    <a:pt x="549770" y="205143"/>
                  </a:lnTo>
                  <a:lnTo>
                    <a:pt x="505028" y="196456"/>
                  </a:lnTo>
                  <a:lnTo>
                    <a:pt x="460298" y="205143"/>
                  </a:lnTo>
                  <a:lnTo>
                    <a:pt x="421005" y="231203"/>
                  </a:lnTo>
                  <a:lnTo>
                    <a:pt x="385775" y="266433"/>
                  </a:lnTo>
                  <a:lnTo>
                    <a:pt x="350532" y="231203"/>
                  </a:lnTo>
                  <a:lnTo>
                    <a:pt x="334479" y="220548"/>
                  </a:lnTo>
                  <a:lnTo>
                    <a:pt x="311251" y="205143"/>
                  </a:lnTo>
                  <a:lnTo>
                    <a:pt x="266509" y="196456"/>
                  </a:lnTo>
                  <a:lnTo>
                    <a:pt x="221767" y="205143"/>
                  </a:lnTo>
                  <a:lnTo>
                    <a:pt x="182473" y="231203"/>
                  </a:lnTo>
                  <a:lnTo>
                    <a:pt x="156349" y="270535"/>
                  </a:lnTo>
                  <a:lnTo>
                    <a:pt x="147637" y="315264"/>
                  </a:lnTo>
                  <a:lnTo>
                    <a:pt x="156362" y="359968"/>
                  </a:lnTo>
                  <a:lnTo>
                    <a:pt x="182499" y="399288"/>
                  </a:lnTo>
                  <a:lnTo>
                    <a:pt x="379603" y="596303"/>
                  </a:lnTo>
                  <a:lnTo>
                    <a:pt x="382676" y="597471"/>
                  </a:lnTo>
                  <a:lnTo>
                    <a:pt x="388861" y="597471"/>
                  </a:lnTo>
                  <a:lnTo>
                    <a:pt x="391934" y="596303"/>
                  </a:lnTo>
                  <a:lnTo>
                    <a:pt x="419874" y="568375"/>
                  </a:lnTo>
                  <a:lnTo>
                    <a:pt x="589038" y="399288"/>
                  </a:lnTo>
                  <a:lnTo>
                    <a:pt x="615188" y="359968"/>
                  </a:lnTo>
                  <a:lnTo>
                    <a:pt x="623900" y="315264"/>
                  </a:lnTo>
                  <a:close/>
                </a:path>
                <a:path w="772160" h="772160" extrusionOk="0">
                  <a:moveTo>
                    <a:pt x="771537" y="385762"/>
                  </a:moveTo>
                  <a:lnTo>
                    <a:pt x="768527" y="337451"/>
                  </a:lnTo>
                  <a:lnTo>
                    <a:pt x="759739" y="290893"/>
                  </a:lnTo>
                  <a:lnTo>
                    <a:pt x="745528" y="246481"/>
                  </a:lnTo>
                  <a:lnTo>
                    <a:pt x="726274" y="204571"/>
                  </a:lnTo>
                  <a:lnTo>
                    <a:pt x="702335" y="165519"/>
                  </a:lnTo>
                  <a:lnTo>
                    <a:pt x="674065" y="129705"/>
                  </a:lnTo>
                  <a:lnTo>
                    <a:pt x="641832" y="97485"/>
                  </a:lnTo>
                  <a:lnTo>
                    <a:pt x="606018" y="69215"/>
                  </a:lnTo>
                  <a:lnTo>
                    <a:pt x="566966" y="45262"/>
                  </a:lnTo>
                  <a:lnTo>
                    <a:pt x="525056" y="26009"/>
                  </a:lnTo>
                  <a:lnTo>
                    <a:pt x="480644" y="11798"/>
                  </a:lnTo>
                  <a:lnTo>
                    <a:pt x="434098" y="3009"/>
                  </a:lnTo>
                  <a:lnTo>
                    <a:pt x="385775" y="0"/>
                  </a:lnTo>
                  <a:lnTo>
                    <a:pt x="337451" y="3009"/>
                  </a:lnTo>
                  <a:lnTo>
                    <a:pt x="290893" y="11798"/>
                  </a:lnTo>
                  <a:lnTo>
                    <a:pt x="246481" y="26009"/>
                  </a:lnTo>
                  <a:lnTo>
                    <a:pt x="204571" y="45262"/>
                  </a:lnTo>
                  <a:lnTo>
                    <a:pt x="165519" y="69215"/>
                  </a:lnTo>
                  <a:lnTo>
                    <a:pt x="129705" y="97485"/>
                  </a:lnTo>
                  <a:lnTo>
                    <a:pt x="97472" y="129705"/>
                  </a:lnTo>
                  <a:lnTo>
                    <a:pt x="69215" y="165519"/>
                  </a:lnTo>
                  <a:lnTo>
                    <a:pt x="45262" y="204571"/>
                  </a:lnTo>
                  <a:lnTo>
                    <a:pt x="26009" y="246481"/>
                  </a:lnTo>
                  <a:lnTo>
                    <a:pt x="11798" y="290893"/>
                  </a:lnTo>
                  <a:lnTo>
                    <a:pt x="3009" y="337451"/>
                  </a:lnTo>
                  <a:lnTo>
                    <a:pt x="0" y="385762"/>
                  </a:lnTo>
                  <a:lnTo>
                    <a:pt x="3009" y="434086"/>
                  </a:lnTo>
                  <a:lnTo>
                    <a:pt x="11798" y="480644"/>
                  </a:lnTo>
                  <a:lnTo>
                    <a:pt x="26009" y="525056"/>
                  </a:lnTo>
                  <a:lnTo>
                    <a:pt x="45262" y="566966"/>
                  </a:lnTo>
                  <a:lnTo>
                    <a:pt x="69215" y="606018"/>
                  </a:lnTo>
                  <a:lnTo>
                    <a:pt x="97472" y="641832"/>
                  </a:lnTo>
                  <a:lnTo>
                    <a:pt x="129705" y="674052"/>
                  </a:lnTo>
                  <a:lnTo>
                    <a:pt x="165519" y="702322"/>
                  </a:lnTo>
                  <a:lnTo>
                    <a:pt x="204571" y="726274"/>
                  </a:lnTo>
                  <a:lnTo>
                    <a:pt x="246481" y="745528"/>
                  </a:lnTo>
                  <a:lnTo>
                    <a:pt x="290893" y="759739"/>
                  </a:lnTo>
                  <a:lnTo>
                    <a:pt x="337451" y="768527"/>
                  </a:lnTo>
                  <a:lnTo>
                    <a:pt x="385775" y="771537"/>
                  </a:lnTo>
                  <a:lnTo>
                    <a:pt x="432219" y="768718"/>
                  </a:lnTo>
                  <a:lnTo>
                    <a:pt x="477951" y="760349"/>
                  </a:lnTo>
                  <a:lnTo>
                    <a:pt x="522325" y="746594"/>
                  </a:lnTo>
                  <a:lnTo>
                    <a:pt x="564718" y="727595"/>
                  </a:lnTo>
                  <a:lnTo>
                    <a:pt x="553529" y="706247"/>
                  </a:lnTo>
                  <a:lnTo>
                    <a:pt x="513791" y="724052"/>
                  </a:lnTo>
                  <a:lnTo>
                    <a:pt x="472186" y="736942"/>
                  </a:lnTo>
                  <a:lnTo>
                    <a:pt x="429323" y="744791"/>
                  </a:lnTo>
                  <a:lnTo>
                    <a:pt x="385775" y="747433"/>
                  </a:lnTo>
                  <a:lnTo>
                    <a:pt x="336765" y="744118"/>
                  </a:lnTo>
                  <a:lnTo>
                    <a:pt x="289737" y="734491"/>
                  </a:lnTo>
                  <a:lnTo>
                    <a:pt x="245135" y="718959"/>
                  </a:lnTo>
                  <a:lnTo>
                    <a:pt x="203377" y="697979"/>
                  </a:lnTo>
                  <a:lnTo>
                    <a:pt x="164909" y="671969"/>
                  </a:lnTo>
                  <a:lnTo>
                    <a:pt x="130162" y="641375"/>
                  </a:lnTo>
                  <a:lnTo>
                    <a:pt x="99568" y="606628"/>
                  </a:lnTo>
                  <a:lnTo>
                    <a:pt x="73558" y="568159"/>
                  </a:lnTo>
                  <a:lnTo>
                    <a:pt x="52578" y="526402"/>
                  </a:lnTo>
                  <a:lnTo>
                    <a:pt x="37058" y="481799"/>
                  </a:lnTo>
                  <a:lnTo>
                    <a:pt x="27419" y="434771"/>
                  </a:lnTo>
                  <a:lnTo>
                    <a:pt x="24117" y="385762"/>
                  </a:lnTo>
                  <a:lnTo>
                    <a:pt x="27419" y="336765"/>
                  </a:lnTo>
                  <a:lnTo>
                    <a:pt x="37058" y="289737"/>
                  </a:lnTo>
                  <a:lnTo>
                    <a:pt x="52578" y="245135"/>
                  </a:lnTo>
                  <a:lnTo>
                    <a:pt x="73558" y="203377"/>
                  </a:lnTo>
                  <a:lnTo>
                    <a:pt x="99568" y="164909"/>
                  </a:lnTo>
                  <a:lnTo>
                    <a:pt x="130162" y="130162"/>
                  </a:lnTo>
                  <a:lnTo>
                    <a:pt x="164909" y="99568"/>
                  </a:lnTo>
                  <a:lnTo>
                    <a:pt x="203377" y="73558"/>
                  </a:lnTo>
                  <a:lnTo>
                    <a:pt x="245135" y="52578"/>
                  </a:lnTo>
                  <a:lnTo>
                    <a:pt x="289737" y="37058"/>
                  </a:lnTo>
                  <a:lnTo>
                    <a:pt x="336765" y="27419"/>
                  </a:lnTo>
                  <a:lnTo>
                    <a:pt x="385775" y="24117"/>
                  </a:lnTo>
                  <a:lnTo>
                    <a:pt x="434771" y="27419"/>
                  </a:lnTo>
                  <a:lnTo>
                    <a:pt x="481799" y="37058"/>
                  </a:lnTo>
                  <a:lnTo>
                    <a:pt x="526402" y="52578"/>
                  </a:lnTo>
                  <a:lnTo>
                    <a:pt x="568159" y="73558"/>
                  </a:lnTo>
                  <a:lnTo>
                    <a:pt x="606628" y="99568"/>
                  </a:lnTo>
                  <a:lnTo>
                    <a:pt x="641375" y="130162"/>
                  </a:lnTo>
                  <a:lnTo>
                    <a:pt x="671969" y="164909"/>
                  </a:lnTo>
                  <a:lnTo>
                    <a:pt x="697979" y="203377"/>
                  </a:lnTo>
                  <a:lnTo>
                    <a:pt x="718959" y="245135"/>
                  </a:lnTo>
                  <a:lnTo>
                    <a:pt x="734479" y="289737"/>
                  </a:lnTo>
                  <a:lnTo>
                    <a:pt x="744118" y="336765"/>
                  </a:lnTo>
                  <a:lnTo>
                    <a:pt x="747420" y="385762"/>
                  </a:lnTo>
                  <a:lnTo>
                    <a:pt x="744880" y="429171"/>
                  </a:lnTo>
                  <a:lnTo>
                    <a:pt x="737285" y="471449"/>
                  </a:lnTo>
                  <a:lnTo>
                    <a:pt x="724674" y="512445"/>
                  </a:lnTo>
                  <a:lnTo>
                    <a:pt x="707072" y="552018"/>
                  </a:lnTo>
                  <a:lnTo>
                    <a:pt x="703999" y="557936"/>
                  </a:lnTo>
                  <a:lnTo>
                    <a:pt x="706310" y="565213"/>
                  </a:lnTo>
                  <a:lnTo>
                    <a:pt x="718134" y="571334"/>
                  </a:lnTo>
                  <a:lnTo>
                    <a:pt x="725424" y="568998"/>
                  </a:lnTo>
                  <a:lnTo>
                    <a:pt x="728484" y="563105"/>
                  </a:lnTo>
                  <a:lnTo>
                    <a:pt x="747268" y="520890"/>
                  </a:lnTo>
                  <a:lnTo>
                    <a:pt x="760730" y="477151"/>
                  </a:lnTo>
                  <a:lnTo>
                    <a:pt x="768832" y="432066"/>
                  </a:lnTo>
                  <a:lnTo>
                    <a:pt x="771537" y="385762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0" tIns="0" rIns="0" bIns="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092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pic>
          <p:nvPicPr>
            <p:cNvPr id="352" name="Google Shape;352;p9"/>
            <p:cNvPicPr preferRelativeResize="0"/>
            <p:nvPr/>
          </p:nvPicPr>
          <p:blipFill rotWithShape="1">
            <a:blip r:embed="rId9">
              <a:alphaModFix/>
            </a:blip>
            <a:srcRect/>
            <a:stretch/>
          </p:blipFill>
          <p:spPr>
            <a:xfrm>
              <a:off x="1479186" y="5053446"/>
              <a:ext cx="182957" cy="182957"/>
            </a:xfrm>
            <a:prstGeom prst="rect">
              <a:avLst/>
            </a:prstGeom>
            <a:noFill/>
            <a:ln>
              <a:noFill/>
            </a:ln>
          </p:spPr>
        </p:pic>
      </p:grpSp>
      <p:grpSp>
        <p:nvGrpSpPr>
          <p:cNvPr id="353" name="Google Shape;353;p9"/>
          <p:cNvGrpSpPr/>
          <p:nvPr/>
        </p:nvGrpSpPr>
        <p:grpSpPr>
          <a:xfrm>
            <a:off x="457113" y="3738675"/>
            <a:ext cx="672405" cy="672405"/>
            <a:chOff x="753107" y="6165351"/>
            <a:chExt cx="1108845" cy="1108845"/>
          </a:xfrm>
        </p:grpSpPr>
        <p:pic>
          <p:nvPicPr>
            <p:cNvPr id="354" name="Google Shape;354;p9"/>
            <p:cNvPicPr preferRelativeResize="0"/>
            <p:nvPr/>
          </p:nvPicPr>
          <p:blipFill rotWithShape="1">
            <a:blip r:embed="rId10">
              <a:alphaModFix/>
            </a:blip>
            <a:srcRect/>
            <a:stretch/>
          </p:blipFill>
          <p:spPr>
            <a:xfrm>
              <a:off x="753107" y="6165351"/>
              <a:ext cx="1108845" cy="1108845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355" name="Google Shape;355;p9"/>
            <p:cNvSpPr/>
            <p:nvPr/>
          </p:nvSpPr>
          <p:spPr>
            <a:xfrm>
              <a:off x="922870" y="6351225"/>
              <a:ext cx="596265" cy="596265"/>
            </a:xfrm>
            <a:custGeom>
              <a:avLst/>
              <a:gdLst/>
              <a:ahLst/>
              <a:cxnLst/>
              <a:rect l="l" t="t" r="r" b="b"/>
              <a:pathLst>
                <a:path w="596265" h="596265" extrusionOk="0">
                  <a:moveTo>
                    <a:pt x="85344" y="293039"/>
                  </a:moveTo>
                  <a:lnTo>
                    <a:pt x="80848" y="288556"/>
                  </a:lnTo>
                  <a:lnTo>
                    <a:pt x="69748" y="288556"/>
                  </a:lnTo>
                  <a:lnTo>
                    <a:pt x="65265" y="293039"/>
                  </a:lnTo>
                  <a:lnTo>
                    <a:pt x="65265" y="317195"/>
                  </a:lnTo>
                  <a:lnTo>
                    <a:pt x="69748" y="321691"/>
                  </a:lnTo>
                  <a:lnTo>
                    <a:pt x="75298" y="321691"/>
                  </a:lnTo>
                  <a:lnTo>
                    <a:pt x="80848" y="321691"/>
                  </a:lnTo>
                  <a:lnTo>
                    <a:pt x="85344" y="317195"/>
                  </a:lnTo>
                  <a:lnTo>
                    <a:pt x="85344" y="293039"/>
                  </a:lnTo>
                  <a:close/>
                </a:path>
                <a:path w="596265" h="596265" extrusionOk="0">
                  <a:moveTo>
                    <a:pt x="150609" y="269443"/>
                  </a:moveTo>
                  <a:lnTo>
                    <a:pt x="149212" y="266560"/>
                  </a:lnTo>
                  <a:lnTo>
                    <a:pt x="130517" y="251612"/>
                  </a:lnTo>
                  <a:lnTo>
                    <a:pt x="130517" y="277317"/>
                  </a:lnTo>
                  <a:lnTo>
                    <a:pt x="130517" y="353809"/>
                  </a:lnTo>
                  <a:lnTo>
                    <a:pt x="20091" y="353809"/>
                  </a:lnTo>
                  <a:lnTo>
                    <a:pt x="20091" y="277317"/>
                  </a:lnTo>
                  <a:lnTo>
                    <a:pt x="75298" y="233159"/>
                  </a:lnTo>
                  <a:lnTo>
                    <a:pt x="130517" y="277317"/>
                  </a:lnTo>
                  <a:lnTo>
                    <a:pt x="130517" y="251612"/>
                  </a:lnTo>
                  <a:lnTo>
                    <a:pt x="107467" y="233159"/>
                  </a:lnTo>
                  <a:lnTo>
                    <a:pt x="77914" y="209511"/>
                  </a:lnTo>
                  <a:lnTo>
                    <a:pt x="72694" y="209511"/>
                  </a:lnTo>
                  <a:lnTo>
                    <a:pt x="1384" y="266560"/>
                  </a:lnTo>
                  <a:lnTo>
                    <a:pt x="0" y="269443"/>
                  </a:lnTo>
                  <a:lnTo>
                    <a:pt x="0" y="369404"/>
                  </a:lnTo>
                  <a:lnTo>
                    <a:pt x="4495" y="373900"/>
                  </a:lnTo>
                  <a:lnTo>
                    <a:pt x="146100" y="373900"/>
                  </a:lnTo>
                  <a:lnTo>
                    <a:pt x="150609" y="369404"/>
                  </a:lnTo>
                  <a:lnTo>
                    <a:pt x="150609" y="353809"/>
                  </a:lnTo>
                  <a:lnTo>
                    <a:pt x="150609" y="269443"/>
                  </a:lnTo>
                  <a:close/>
                </a:path>
                <a:path w="596265" h="596265" extrusionOk="0">
                  <a:moveTo>
                    <a:pt x="529094" y="376910"/>
                  </a:moveTo>
                  <a:lnTo>
                    <a:pt x="522147" y="342544"/>
                  </a:lnTo>
                  <a:lnTo>
                    <a:pt x="509016" y="323088"/>
                  </a:lnTo>
                  <a:lnTo>
                    <a:pt x="509016" y="376910"/>
                  </a:lnTo>
                  <a:lnTo>
                    <a:pt x="509016" y="428396"/>
                  </a:lnTo>
                  <a:lnTo>
                    <a:pt x="508241" y="429183"/>
                  </a:lnTo>
                  <a:lnTo>
                    <a:pt x="506730" y="430263"/>
                  </a:lnTo>
                  <a:lnTo>
                    <a:pt x="497928" y="428815"/>
                  </a:lnTo>
                  <a:lnTo>
                    <a:pt x="489966" y="427278"/>
                  </a:lnTo>
                  <a:lnTo>
                    <a:pt x="476681" y="424307"/>
                  </a:lnTo>
                  <a:lnTo>
                    <a:pt x="471309" y="427710"/>
                  </a:lnTo>
                  <a:lnTo>
                    <a:pt x="495960" y="448868"/>
                  </a:lnTo>
                  <a:lnTo>
                    <a:pt x="495960" y="468261"/>
                  </a:lnTo>
                  <a:lnTo>
                    <a:pt x="487502" y="510032"/>
                  </a:lnTo>
                  <a:lnTo>
                    <a:pt x="464464" y="544182"/>
                  </a:lnTo>
                  <a:lnTo>
                    <a:pt x="430314" y="567232"/>
                  </a:lnTo>
                  <a:lnTo>
                    <a:pt x="388543" y="575678"/>
                  </a:lnTo>
                  <a:lnTo>
                    <a:pt x="346773" y="567232"/>
                  </a:lnTo>
                  <a:lnTo>
                    <a:pt x="312623" y="544182"/>
                  </a:lnTo>
                  <a:lnTo>
                    <a:pt x="289572" y="510032"/>
                  </a:lnTo>
                  <a:lnTo>
                    <a:pt x="281114" y="468261"/>
                  </a:lnTo>
                  <a:lnTo>
                    <a:pt x="281114" y="435000"/>
                  </a:lnTo>
                  <a:lnTo>
                    <a:pt x="285864" y="432041"/>
                  </a:lnTo>
                  <a:lnTo>
                    <a:pt x="337172" y="389293"/>
                  </a:lnTo>
                  <a:lnTo>
                    <a:pt x="394373" y="418160"/>
                  </a:lnTo>
                  <a:lnTo>
                    <a:pt x="429602" y="431609"/>
                  </a:lnTo>
                  <a:lnTo>
                    <a:pt x="435330" y="428866"/>
                  </a:lnTo>
                  <a:lnTo>
                    <a:pt x="439013" y="418401"/>
                  </a:lnTo>
                  <a:lnTo>
                    <a:pt x="436257" y="412661"/>
                  </a:lnTo>
                  <a:lnTo>
                    <a:pt x="431012" y="410819"/>
                  </a:lnTo>
                  <a:lnTo>
                    <a:pt x="394563" y="396316"/>
                  </a:lnTo>
                  <a:lnTo>
                    <a:pt x="366522" y="382727"/>
                  </a:lnTo>
                  <a:lnTo>
                    <a:pt x="348449" y="372605"/>
                  </a:lnTo>
                  <a:lnTo>
                    <a:pt x="338201" y="366077"/>
                  </a:lnTo>
                  <a:lnTo>
                    <a:pt x="333324" y="366344"/>
                  </a:lnTo>
                  <a:lnTo>
                    <a:pt x="271792" y="417626"/>
                  </a:lnTo>
                  <a:lnTo>
                    <a:pt x="270598" y="417398"/>
                  </a:lnTo>
                  <a:lnTo>
                    <a:pt x="269011" y="416648"/>
                  </a:lnTo>
                  <a:lnTo>
                    <a:pt x="268071" y="415874"/>
                  </a:lnTo>
                  <a:lnTo>
                    <a:pt x="268071" y="363855"/>
                  </a:lnTo>
                  <a:lnTo>
                    <a:pt x="272415" y="342379"/>
                  </a:lnTo>
                  <a:lnTo>
                    <a:pt x="284264" y="324827"/>
                  </a:lnTo>
                  <a:lnTo>
                    <a:pt x="301815" y="312991"/>
                  </a:lnTo>
                  <a:lnTo>
                    <a:pt x="323278" y="308648"/>
                  </a:lnTo>
                  <a:lnTo>
                    <a:pt x="440740" y="308648"/>
                  </a:lnTo>
                  <a:lnTo>
                    <a:pt x="467296" y="314020"/>
                  </a:lnTo>
                  <a:lnTo>
                    <a:pt x="489000" y="328663"/>
                  </a:lnTo>
                  <a:lnTo>
                    <a:pt x="503643" y="350354"/>
                  </a:lnTo>
                  <a:lnTo>
                    <a:pt x="509016" y="376910"/>
                  </a:lnTo>
                  <a:lnTo>
                    <a:pt x="509016" y="323088"/>
                  </a:lnTo>
                  <a:lnTo>
                    <a:pt x="503199" y="314452"/>
                  </a:lnTo>
                  <a:lnTo>
                    <a:pt x="475107" y="295503"/>
                  </a:lnTo>
                  <a:lnTo>
                    <a:pt x="440740" y="288556"/>
                  </a:lnTo>
                  <a:lnTo>
                    <a:pt x="323278" y="288556"/>
                  </a:lnTo>
                  <a:lnTo>
                    <a:pt x="293992" y="294474"/>
                  </a:lnTo>
                  <a:lnTo>
                    <a:pt x="270052" y="310629"/>
                  </a:lnTo>
                  <a:lnTo>
                    <a:pt x="253898" y="334568"/>
                  </a:lnTo>
                  <a:lnTo>
                    <a:pt x="247980" y="363855"/>
                  </a:lnTo>
                  <a:lnTo>
                    <a:pt x="247980" y="423354"/>
                  </a:lnTo>
                  <a:lnTo>
                    <a:pt x="253072" y="431368"/>
                  </a:lnTo>
                  <a:lnTo>
                    <a:pt x="261023" y="435102"/>
                  </a:lnTo>
                  <a:lnTo>
                    <a:pt x="261023" y="468261"/>
                  </a:lnTo>
                  <a:lnTo>
                    <a:pt x="271068" y="517855"/>
                  </a:lnTo>
                  <a:lnTo>
                    <a:pt x="298411" y="558393"/>
                  </a:lnTo>
                  <a:lnTo>
                    <a:pt x="338950" y="585736"/>
                  </a:lnTo>
                  <a:lnTo>
                    <a:pt x="388543" y="595782"/>
                  </a:lnTo>
                  <a:lnTo>
                    <a:pt x="438124" y="585736"/>
                  </a:lnTo>
                  <a:lnTo>
                    <a:pt x="478663" y="558393"/>
                  </a:lnTo>
                  <a:lnTo>
                    <a:pt x="506018" y="517855"/>
                  </a:lnTo>
                  <a:lnTo>
                    <a:pt x="516051" y="468261"/>
                  </a:lnTo>
                  <a:lnTo>
                    <a:pt x="516051" y="448564"/>
                  </a:lnTo>
                  <a:lnTo>
                    <a:pt x="516737" y="448310"/>
                  </a:lnTo>
                  <a:lnTo>
                    <a:pt x="526110" y="440347"/>
                  </a:lnTo>
                  <a:lnTo>
                    <a:pt x="529094" y="433908"/>
                  </a:lnTo>
                  <a:lnTo>
                    <a:pt x="529094" y="376910"/>
                  </a:lnTo>
                  <a:close/>
                </a:path>
                <a:path w="596265" h="596265" extrusionOk="0">
                  <a:moveTo>
                    <a:pt x="595668" y="51841"/>
                  </a:moveTo>
                  <a:lnTo>
                    <a:pt x="593712" y="46647"/>
                  </a:lnTo>
                  <a:lnTo>
                    <a:pt x="591489" y="42075"/>
                  </a:lnTo>
                  <a:lnTo>
                    <a:pt x="584669" y="32626"/>
                  </a:lnTo>
                  <a:lnTo>
                    <a:pt x="575487" y="25120"/>
                  </a:lnTo>
                  <a:lnTo>
                    <a:pt x="582587" y="11010"/>
                  </a:lnTo>
                  <a:lnTo>
                    <a:pt x="580593" y="4978"/>
                  </a:lnTo>
                  <a:lnTo>
                    <a:pt x="570674" y="0"/>
                  </a:lnTo>
                  <a:lnTo>
                    <a:pt x="564642" y="1993"/>
                  </a:lnTo>
                  <a:lnTo>
                    <a:pt x="557136" y="16916"/>
                  </a:lnTo>
                  <a:lnTo>
                    <a:pt x="552818" y="15341"/>
                  </a:lnTo>
                  <a:lnTo>
                    <a:pt x="548093" y="15201"/>
                  </a:lnTo>
                  <a:lnTo>
                    <a:pt x="548093" y="34912"/>
                  </a:lnTo>
                  <a:lnTo>
                    <a:pt x="544690" y="41681"/>
                  </a:lnTo>
                  <a:lnTo>
                    <a:pt x="544690" y="126136"/>
                  </a:lnTo>
                  <a:lnTo>
                    <a:pt x="542531" y="133553"/>
                  </a:lnTo>
                  <a:lnTo>
                    <a:pt x="539826" y="138150"/>
                  </a:lnTo>
                  <a:lnTo>
                    <a:pt x="533222" y="144703"/>
                  </a:lnTo>
                  <a:lnTo>
                    <a:pt x="524433" y="149123"/>
                  </a:lnTo>
                  <a:lnTo>
                    <a:pt x="514096" y="150304"/>
                  </a:lnTo>
                  <a:lnTo>
                    <a:pt x="512749" y="149936"/>
                  </a:lnTo>
                  <a:lnTo>
                    <a:pt x="535546" y="104597"/>
                  </a:lnTo>
                  <a:lnTo>
                    <a:pt x="537159" y="106324"/>
                  </a:lnTo>
                  <a:lnTo>
                    <a:pt x="543750" y="116763"/>
                  </a:lnTo>
                  <a:lnTo>
                    <a:pt x="544690" y="126136"/>
                  </a:lnTo>
                  <a:lnTo>
                    <a:pt x="544690" y="41681"/>
                  </a:lnTo>
                  <a:lnTo>
                    <a:pt x="531190" y="68529"/>
                  </a:lnTo>
                  <a:lnTo>
                    <a:pt x="530656" y="67805"/>
                  </a:lnTo>
                  <a:lnTo>
                    <a:pt x="526059" y="59956"/>
                  </a:lnTo>
                  <a:lnTo>
                    <a:pt x="523900" y="55333"/>
                  </a:lnTo>
                  <a:lnTo>
                    <a:pt x="525119" y="49072"/>
                  </a:lnTo>
                  <a:lnTo>
                    <a:pt x="533196" y="38519"/>
                  </a:lnTo>
                  <a:lnTo>
                    <a:pt x="540524" y="33578"/>
                  </a:lnTo>
                  <a:lnTo>
                    <a:pt x="548093" y="34912"/>
                  </a:lnTo>
                  <a:lnTo>
                    <a:pt x="548093" y="15201"/>
                  </a:lnTo>
                  <a:lnTo>
                    <a:pt x="513308" y="31457"/>
                  </a:lnTo>
                  <a:lnTo>
                    <a:pt x="505244" y="59499"/>
                  </a:lnTo>
                  <a:lnTo>
                    <a:pt x="507898" y="68516"/>
                  </a:lnTo>
                  <a:lnTo>
                    <a:pt x="512241" y="76390"/>
                  </a:lnTo>
                  <a:lnTo>
                    <a:pt x="518337" y="85013"/>
                  </a:lnTo>
                  <a:lnTo>
                    <a:pt x="521182" y="88442"/>
                  </a:lnTo>
                  <a:lnTo>
                    <a:pt x="494042" y="142455"/>
                  </a:lnTo>
                  <a:lnTo>
                    <a:pt x="488378" y="138518"/>
                  </a:lnTo>
                  <a:lnTo>
                    <a:pt x="483196" y="133045"/>
                  </a:lnTo>
                  <a:lnTo>
                    <a:pt x="478053" y="125222"/>
                  </a:lnTo>
                  <a:lnTo>
                    <a:pt x="475272" y="120434"/>
                  </a:lnTo>
                  <a:lnTo>
                    <a:pt x="469125" y="118795"/>
                  </a:lnTo>
                  <a:lnTo>
                    <a:pt x="459536" y="124358"/>
                  </a:lnTo>
                  <a:lnTo>
                    <a:pt x="457898" y="130505"/>
                  </a:lnTo>
                  <a:lnTo>
                    <a:pt x="460679" y="135305"/>
                  </a:lnTo>
                  <a:lnTo>
                    <a:pt x="467893" y="146075"/>
                  </a:lnTo>
                  <a:lnTo>
                    <a:pt x="475310" y="153784"/>
                  </a:lnTo>
                  <a:lnTo>
                    <a:pt x="483717" y="159727"/>
                  </a:lnTo>
                  <a:lnTo>
                    <a:pt x="485000" y="160426"/>
                  </a:lnTo>
                  <a:lnTo>
                    <a:pt x="477596" y="175171"/>
                  </a:lnTo>
                  <a:lnTo>
                    <a:pt x="479602" y="181203"/>
                  </a:lnTo>
                  <a:lnTo>
                    <a:pt x="486003" y="184416"/>
                  </a:lnTo>
                  <a:lnTo>
                    <a:pt x="487540" y="184772"/>
                  </a:lnTo>
                  <a:lnTo>
                    <a:pt x="489051" y="184772"/>
                  </a:lnTo>
                  <a:lnTo>
                    <a:pt x="492734" y="184772"/>
                  </a:lnTo>
                  <a:lnTo>
                    <a:pt x="496265" y="182740"/>
                  </a:lnTo>
                  <a:lnTo>
                    <a:pt x="503034" y="169265"/>
                  </a:lnTo>
                  <a:lnTo>
                    <a:pt x="509092" y="170573"/>
                  </a:lnTo>
                  <a:lnTo>
                    <a:pt x="516204" y="170573"/>
                  </a:lnTo>
                  <a:lnTo>
                    <a:pt x="528370" y="168960"/>
                  </a:lnTo>
                  <a:lnTo>
                    <a:pt x="563257" y="135661"/>
                  </a:lnTo>
                  <a:lnTo>
                    <a:pt x="564883" y="120637"/>
                  </a:lnTo>
                  <a:lnTo>
                    <a:pt x="560997" y="105892"/>
                  </a:lnTo>
                  <a:lnTo>
                    <a:pt x="551649" y="92405"/>
                  </a:lnTo>
                  <a:lnTo>
                    <a:pt x="545147" y="85483"/>
                  </a:lnTo>
                  <a:lnTo>
                    <a:pt x="566381" y="43243"/>
                  </a:lnTo>
                  <a:lnTo>
                    <a:pt x="569201" y="45427"/>
                  </a:lnTo>
                  <a:lnTo>
                    <a:pt x="573506" y="51028"/>
                  </a:lnTo>
                  <a:lnTo>
                    <a:pt x="574954" y="53809"/>
                  </a:lnTo>
                  <a:lnTo>
                    <a:pt x="576935" y="58940"/>
                  </a:lnTo>
                  <a:lnTo>
                    <a:pt x="582688" y="61531"/>
                  </a:lnTo>
                  <a:lnTo>
                    <a:pt x="593039" y="57632"/>
                  </a:lnTo>
                  <a:lnTo>
                    <a:pt x="595668" y="51841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0" tIns="0" rIns="0" bIns="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092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pic>
          <p:nvPicPr>
            <p:cNvPr id="356" name="Google Shape;356;p9"/>
            <p:cNvPicPr preferRelativeResize="0"/>
            <p:nvPr/>
          </p:nvPicPr>
          <p:blipFill rotWithShape="1">
            <a:blip r:embed="rId11">
              <a:alphaModFix/>
            </a:blip>
            <a:srcRect/>
            <a:stretch/>
          </p:blipFill>
          <p:spPr>
            <a:xfrm>
              <a:off x="1087798" y="6326551"/>
              <a:ext cx="181042" cy="170014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357" name="Google Shape;357;p9"/>
            <p:cNvSpPr/>
            <p:nvPr/>
          </p:nvSpPr>
          <p:spPr>
            <a:xfrm>
              <a:off x="1078509" y="6521329"/>
              <a:ext cx="647700" cy="308610"/>
            </a:xfrm>
            <a:custGeom>
              <a:avLst/>
              <a:gdLst/>
              <a:ahLst/>
              <a:cxnLst/>
              <a:rect l="l" t="t" r="r" b="b"/>
              <a:pathLst>
                <a:path w="647700" h="308609" extrusionOk="0">
                  <a:moveTo>
                    <a:pt x="48158" y="242773"/>
                  </a:moveTo>
                  <a:lnTo>
                    <a:pt x="40309" y="234937"/>
                  </a:lnTo>
                  <a:lnTo>
                    <a:pt x="33947" y="234937"/>
                  </a:lnTo>
                  <a:lnTo>
                    <a:pt x="0" y="268884"/>
                  </a:lnTo>
                  <a:lnTo>
                    <a:pt x="0" y="275234"/>
                  </a:lnTo>
                  <a:lnTo>
                    <a:pt x="5880" y="281127"/>
                  </a:lnTo>
                  <a:lnTo>
                    <a:pt x="8445" y="282105"/>
                  </a:lnTo>
                  <a:lnTo>
                    <a:pt x="11023" y="282105"/>
                  </a:lnTo>
                  <a:lnTo>
                    <a:pt x="13601" y="282105"/>
                  </a:lnTo>
                  <a:lnTo>
                    <a:pt x="16167" y="281127"/>
                  </a:lnTo>
                  <a:lnTo>
                    <a:pt x="48158" y="249148"/>
                  </a:lnTo>
                  <a:lnTo>
                    <a:pt x="48158" y="242773"/>
                  </a:lnTo>
                  <a:close/>
                </a:path>
                <a:path w="647700" h="308609" extrusionOk="0">
                  <a:moveTo>
                    <a:pt x="87312" y="73113"/>
                  </a:moveTo>
                  <a:lnTo>
                    <a:pt x="14198" y="0"/>
                  </a:lnTo>
                  <a:lnTo>
                    <a:pt x="7848" y="0"/>
                  </a:lnTo>
                  <a:lnTo>
                    <a:pt x="0" y="7848"/>
                  </a:lnTo>
                  <a:lnTo>
                    <a:pt x="0" y="14211"/>
                  </a:lnTo>
                  <a:lnTo>
                    <a:pt x="71145" y="85344"/>
                  </a:lnTo>
                  <a:lnTo>
                    <a:pt x="73723" y="86334"/>
                  </a:lnTo>
                  <a:lnTo>
                    <a:pt x="76288" y="86334"/>
                  </a:lnTo>
                  <a:lnTo>
                    <a:pt x="78854" y="86334"/>
                  </a:lnTo>
                  <a:lnTo>
                    <a:pt x="81419" y="85344"/>
                  </a:lnTo>
                  <a:lnTo>
                    <a:pt x="87312" y="79463"/>
                  </a:lnTo>
                  <a:lnTo>
                    <a:pt x="87312" y="73113"/>
                  </a:lnTo>
                  <a:close/>
                </a:path>
                <a:path w="647700" h="308609" extrusionOk="0">
                  <a:moveTo>
                    <a:pt x="242938" y="5473"/>
                  </a:moveTo>
                  <a:lnTo>
                    <a:pt x="238455" y="977"/>
                  </a:lnTo>
                  <a:lnTo>
                    <a:pt x="227355" y="977"/>
                  </a:lnTo>
                  <a:lnTo>
                    <a:pt x="222859" y="5473"/>
                  </a:lnTo>
                  <a:lnTo>
                    <a:pt x="222859" y="55727"/>
                  </a:lnTo>
                  <a:lnTo>
                    <a:pt x="227355" y="60223"/>
                  </a:lnTo>
                  <a:lnTo>
                    <a:pt x="232905" y="60223"/>
                  </a:lnTo>
                  <a:lnTo>
                    <a:pt x="238455" y="60223"/>
                  </a:lnTo>
                  <a:lnTo>
                    <a:pt x="242938" y="55727"/>
                  </a:lnTo>
                  <a:lnTo>
                    <a:pt x="242938" y="5473"/>
                  </a:lnTo>
                  <a:close/>
                </a:path>
                <a:path w="647700" h="308609" extrusionOk="0">
                  <a:moveTo>
                    <a:pt x="387502" y="60058"/>
                  </a:moveTo>
                  <a:lnTo>
                    <a:pt x="379653" y="52209"/>
                  </a:lnTo>
                  <a:lnTo>
                    <a:pt x="373291" y="52209"/>
                  </a:lnTo>
                  <a:lnTo>
                    <a:pt x="352386" y="73101"/>
                  </a:lnTo>
                  <a:lnTo>
                    <a:pt x="352386" y="79463"/>
                  </a:lnTo>
                  <a:lnTo>
                    <a:pt x="358279" y="85344"/>
                  </a:lnTo>
                  <a:lnTo>
                    <a:pt x="360845" y="86334"/>
                  </a:lnTo>
                  <a:lnTo>
                    <a:pt x="363423" y="86334"/>
                  </a:lnTo>
                  <a:lnTo>
                    <a:pt x="365988" y="86334"/>
                  </a:lnTo>
                  <a:lnTo>
                    <a:pt x="368554" y="85344"/>
                  </a:lnTo>
                  <a:lnTo>
                    <a:pt x="387489" y="66421"/>
                  </a:lnTo>
                  <a:lnTo>
                    <a:pt x="387502" y="60058"/>
                  </a:lnTo>
                  <a:close/>
                </a:path>
                <a:path w="647700" h="308609" extrusionOk="0">
                  <a:moveTo>
                    <a:pt x="479272" y="299123"/>
                  </a:moveTo>
                  <a:lnTo>
                    <a:pt x="478015" y="292887"/>
                  </a:lnTo>
                  <a:lnTo>
                    <a:pt x="429641" y="260629"/>
                  </a:lnTo>
                  <a:lnTo>
                    <a:pt x="423392" y="261874"/>
                  </a:lnTo>
                  <a:lnTo>
                    <a:pt x="417233" y="271106"/>
                  </a:lnTo>
                  <a:lnTo>
                    <a:pt x="418490" y="277342"/>
                  </a:lnTo>
                  <a:lnTo>
                    <a:pt x="463969" y="307670"/>
                  </a:lnTo>
                  <a:lnTo>
                    <a:pt x="465912" y="308216"/>
                  </a:lnTo>
                  <a:lnTo>
                    <a:pt x="467817" y="308216"/>
                  </a:lnTo>
                  <a:lnTo>
                    <a:pt x="471068" y="308216"/>
                  </a:lnTo>
                  <a:lnTo>
                    <a:pt x="474256" y="306641"/>
                  </a:lnTo>
                  <a:lnTo>
                    <a:pt x="479272" y="299123"/>
                  </a:lnTo>
                  <a:close/>
                </a:path>
                <a:path w="647700" h="308609" extrusionOk="0">
                  <a:moveTo>
                    <a:pt x="647534" y="122999"/>
                  </a:moveTo>
                  <a:lnTo>
                    <a:pt x="586943" y="83324"/>
                  </a:lnTo>
                  <a:lnTo>
                    <a:pt x="587362" y="34404"/>
                  </a:lnTo>
                  <a:lnTo>
                    <a:pt x="564934" y="11087"/>
                  </a:lnTo>
                  <a:lnTo>
                    <a:pt x="557987" y="11925"/>
                  </a:lnTo>
                  <a:lnTo>
                    <a:pt x="551624" y="14846"/>
                  </a:lnTo>
                  <a:lnTo>
                    <a:pt x="546277" y="19735"/>
                  </a:lnTo>
                  <a:lnTo>
                    <a:pt x="540016" y="27495"/>
                  </a:lnTo>
                  <a:lnTo>
                    <a:pt x="540715" y="33820"/>
                  </a:lnTo>
                  <a:lnTo>
                    <a:pt x="549351" y="40792"/>
                  </a:lnTo>
                  <a:lnTo>
                    <a:pt x="555675" y="40093"/>
                  </a:lnTo>
                  <a:lnTo>
                    <a:pt x="563029" y="30949"/>
                  </a:lnTo>
                  <a:lnTo>
                    <a:pt x="564362" y="31051"/>
                  </a:lnTo>
                  <a:lnTo>
                    <a:pt x="566204" y="31711"/>
                  </a:lnTo>
                  <a:lnTo>
                    <a:pt x="567296" y="32473"/>
                  </a:lnTo>
                  <a:lnTo>
                    <a:pt x="566750" y="94348"/>
                  </a:lnTo>
                  <a:lnTo>
                    <a:pt x="569341" y="98120"/>
                  </a:lnTo>
                  <a:lnTo>
                    <a:pt x="627164" y="120129"/>
                  </a:lnTo>
                  <a:lnTo>
                    <a:pt x="627481" y="121437"/>
                  </a:lnTo>
                  <a:lnTo>
                    <a:pt x="627430" y="123380"/>
                  </a:lnTo>
                  <a:lnTo>
                    <a:pt x="627037" y="124663"/>
                  </a:lnTo>
                  <a:lnTo>
                    <a:pt x="568020" y="143268"/>
                  </a:lnTo>
                  <a:lnTo>
                    <a:pt x="565226" y="146888"/>
                  </a:lnTo>
                  <a:lnTo>
                    <a:pt x="562165" y="208699"/>
                  </a:lnTo>
                  <a:lnTo>
                    <a:pt x="561035" y="209384"/>
                  </a:lnTo>
                  <a:lnTo>
                    <a:pt x="559155" y="209943"/>
                  </a:lnTo>
                  <a:lnTo>
                    <a:pt x="557834" y="209969"/>
                  </a:lnTo>
                  <a:lnTo>
                    <a:pt x="521893" y="159588"/>
                  </a:lnTo>
                  <a:lnTo>
                    <a:pt x="517575" y="158051"/>
                  </a:lnTo>
                  <a:lnTo>
                    <a:pt x="457860" y="174244"/>
                  </a:lnTo>
                  <a:lnTo>
                    <a:pt x="456844" y="173367"/>
                  </a:lnTo>
                  <a:lnTo>
                    <a:pt x="455739" y="171767"/>
                  </a:lnTo>
                  <a:lnTo>
                    <a:pt x="455307" y="170510"/>
                  </a:lnTo>
                  <a:lnTo>
                    <a:pt x="492112" y="120764"/>
                  </a:lnTo>
                  <a:lnTo>
                    <a:pt x="492252" y="116192"/>
                  </a:lnTo>
                  <a:lnTo>
                    <a:pt x="458393" y="64389"/>
                  </a:lnTo>
                  <a:lnTo>
                    <a:pt x="458901" y="63157"/>
                  </a:lnTo>
                  <a:lnTo>
                    <a:pt x="460095" y="61607"/>
                  </a:lnTo>
                  <a:lnTo>
                    <a:pt x="461149" y="60807"/>
                  </a:lnTo>
                  <a:lnTo>
                    <a:pt x="521119" y="80873"/>
                  </a:lnTo>
                  <a:lnTo>
                    <a:pt x="526808" y="78028"/>
                  </a:lnTo>
                  <a:lnTo>
                    <a:pt x="530339" y="67513"/>
                  </a:lnTo>
                  <a:lnTo>
                    <a:pt x="527494" y="61810"/>
                  </a:lnTo>
                  <a:lnTo>
                    <a:pt x="469201" y="42316"/>
                  </a:lnTo>
                  <a:lnTo>
                    <a:pt x="462064" y="41084"/>
                  </a:lnTo>
                  <a:lnTo>
                    <a:pt x="455129" y="42062"/>
                  </a:lnTo>
                  <a:lnTo>
                    <a:pt x="448830" y="45110"/>
                  </a:lnTo>
                  <a:lnTo>
                    <a:pt x="443598" y="50101"/>
                  </a:lnTo>
                  <a:lnTo>
                    <a:pt x="440093" y="56438"/>
                  </a:lnTo>
                  <a:lnTo>
                    <a:pt x="438734" y="63309"/>
                  </a:lnTo>
                  <a:lnTo>
                    <a:pt x="439547" y="70269"/>
                  </a:lnTo>
                  <a:lnTo>
                    <a:pt x="442544" y="76860"/>
                  </a:lnTo>
                  <a:lnTo>
                    <a:pt x="469303" y="117805"/>
                  </a:lnTo>
                  <a:lnTo>
                    <a:pt x="440207" y="157137"/>
                  </a:lnTo>
                  <a:lnTo>
                    <a:pt x="436829" y="163550"/>
                  </a:lnTo>
                  <a:lnTo>
                    <a:pt x="435622" y="170434"/>
                  </a:lnTo>
                  <a:lnTo>
                    <a:pt x="436575" y="177368"/>
                  </a:lnTo>
                  <a:lnTo>
                    <a:pt x="439699" y="183908"/>
                  </a:lnTo>
                  <a:lnTo>
                    <a:pt x="444639" y="189191"/>
                  </a:lnTo>
                  <a:lnTo>
                    <a:pt x="450761" y="192608"/>
                  </a:lnTo>
                  <a:lnTo>
                    <a:pt x="457619" y="193979"/>
                  </a:lnTo>
                  <a:lnTo>
                    <a:pt x="464820" y="193167"/>
                  </a:lnTo>
                  <a:lnTo>
                    <a:pt x="512038" y="180365"/>
                  </a:lnTo>
                  <a:lnTo>
                    <a:pt x="544893" y="226441"/>
                  </a:lnTo>
                  <a:lnTo>
                    <a:pt x="551802" y="229908"/>
                  </a:lnTo>
                  <a:lnTo>
                    <a:pt x="559092" y="229908"/>
                  </a:lnTo>
                  <a:lnTo>
                    <a:pt x="561301" y="229908"/>
                  </a:lnTo>
                  <a:lnTo>
                    <a:pt x="584746" y="159067"/>
                  </a:lnTo>
                  <a:lnTo>
                    <a:pt x="631393" y="144360"/>
                  </a:lnTo>
                  <a:lnTo>
                    <a:pt x="637895" y="141147"/>
                  </a:lnTo>
                  <a:lnTo>
                    <a:pt x="642924" y="136283"/>
                  </a:lnTo>
                  <a:lnTo>
                    <a:pt x="646226" y="130111"/>
                  </a:lnTo>
                  <a:lnTo>
                    <a:pt x="647534" y="122999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0" tIns="0" rIns="0" bIns="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092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pic>
          <p:nvPicPr>
            <p:cNvPr id="358" name="Google Shape;358;p9"/>
            <p:cNvPicPr preferRelativeResize="0"/>
            <p:nvPr/>
          </p:nvPicPr>
          <p:blipFill rotWithShape="1">
            <a:blip r:embed="rId12">
              <a:alphaModFix/>
            </a:blip>
            <a:srcRect/>
            <a:stretch/>
          </p:blipFill>
          <p:spPr>
            <a:xfrm>
              <a:off x="1079499" y="6913851"/>
              <a:ext cx="463838" cy="215867"/>
            </a:xfrm>
            <a:prstGeom prst="rect">
              <a:avLst/>
            </a:prstGeom>
            <a:noFill/>
            <a:ln>
              <a:noFill/>
            </a:ln>
          </p:spPr>
        </p:pic>
      </p:grpSp>
      <p:grpSp>
        <p:nvGrpSpPr>
          <p:cNvPr id="359" name="Google Shape;359;p9"/>
          <p:cNvGrpSpPr/>
          <p:nvPr/>
        </p:nvGrpSpPr>
        <p:grpSpPr>
          <a:xfrm>
            <a:off x="451417" y="4816689"/>
            <a:ext cx="746701" cy="746701"/>
            <a:chOff x="743715" y="7943077"/>
            <a:chExt cx="1231365" cy="1231365"/>
          </a:xfrm>
        </p:grpSpPr>
        <p:pic>
          <p:nvPicPr>
            <p:cNvPr id="360" name="Google Shape;360;p9"/>
            <p:cNvPicPr preferRelativeResize="0"/>
            <p:nvPr/>
          </p:nvPicPr>
          <p:blipFill rotWithShape="1">
            <a:blip r:embed="rId13">
              <a:alphaModFix/>
            </a:blip>
            <a:srcRect/>
            <a:stretch/>
          </p:blipFill>
          <p:spPr>
            <a:xfrm>
              <a:off x="743715" y="7943077"/>
              <a:ext cx="1231365" cy="1231365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361" name="Google Shape;361;p9"/>
            <p:cNvSpPr/>
            <p:nvPr/>
          </p:nvSpPr>
          <p:spPr>
            <a:xfrm>
              <a:off x="1048740" y="8201234"/>
              <a:ext cx="635000" cy="633730"/>
            </a:xfrm>
            <a:custGeom>
              <a:avLst/>
              <a:gdLst/>
              <a:ahLst/>
              <a:cxnLst/>
              <a:rect l="l" t="t" r="r" b="b"/>
              <a:pathLst>
                <a:path w="635000" h="633729" extrusionOk="0">
                  <a:moveTo>
                    <a:pt x="388962" y="463003"/>
                  </a:moveTo>
                  <a:lnTo>
                    <a:pt x="387438" y="459346"/>
                  </a:lnTo>
                  <a:lnTo>
                    <a:pt x="382143" y="454063"/>
                  </a:lnTo>
                  <a:lnTo>
                    <a:pt x="378472" y="452551"/>
                  </a:lnTo>
                  <a:lnTo>
                    <a:pt x="374764" y="452551"/>
                  </a:lnTo>
                  <a:lnTo>
                    <a:pt x="371005" y="452551"/>
                  </a:lnTo>
                  <a:lnTo>
                    <a:pt x="367360" y="454063"/>
                  </a:lnTo>
                  <a:lnTo>
                    <a:pt x="362064" y="459346"/>
                  </a:lnTo>
                  <a:lnTo>
                    <a:pt x="360565" y="463003"/>
                  </a:lnTo>
                  <a:lnTo>
                    <a:pt x="360565" y="470484"/>
                  </a:lnTo>
                  <a:lnTo>
                    <a:pt x="362064" y="474141"/>
                  </a:lnTo>
                  <a:lnTo>
                    <a:pt x="367360" y="479437"/>
                  </a:lnTo>
                  <a:lnTo>
                    <a:pt x="371005" y="480949"/>
                  </a:lnTo>
                  <a:lnTo>
                    <a:pt x="378485" y="480949"/>
                  </a:lnTo>
                  <a:lnTo>
                    <a:pt x="382143" y="479437"/>
                  </a:lnTo>
                  <a:lnTo>
                    <a:pt x="387438" y="474141"/>
                  </a:lnTo>
                  <a:lnTo>
                    <a:pt x="388962" y="470484"/>
                  </a:lnTo>
                  <a:lnTo>
                    <a:pt x="388962" y="463003"/>
                  </a:lnTo>
                  <a:close/>
                </a:path>
                <a:path w="635000" h="633729" extrusionOk="0">
                  <a:moveTo>
                    <a:pt x="634936" y="6362"/>
                  </a:moveTo>
                  <a:lnTo>
                    <a:pt x="628573" y="0"/>
                  </a:lnTo>
                  <a:lnTo>
                    <a:pt x="620737" y="0"/>
                  </a:lnTo>
                  <a:lnTo>
                    <a:pt x="606323" y="711"/>
                  </a:lnTo>
                  <a:lnTo>
                    <a:pt x="606323" y="28600"/>
                  </a:lnTo>
                  <a:lnTo>
                    <a:pt x="601967" y="81203"/>
                  </a:lnTo>
                  <a:lnTo>
                    <a:pt x="592074" y="132486"/>
                  </a:lnTo>
                  <a:lnTo>
                    <a:pt x="576795" y="182092"/>
                  </a:lnTo>
                  <a:lnTo>
                    <a:pt x="556260" y="229679"/>
                  </a:lnTo>
                  <a:lnTo>
                    <a:pt x="530631" y="274891"/>
                  </a:lnTo>
                  <a:lnTo>
                    <a:pt x="500037" y="317373"/>
                  </a:lnTo>
                  <a:lnTo>
                    <a:pt x="464629" y="356781"/>
                  </a:lnTo>
                  <a:lnTo>
                    <a:pt x="402336" y="419074"/>
                  </a:lnTo>
                  <a:lnTo>
                    <a:pt x="402336" y="428066"/>
                  </a:lnTo>
                  <a:lnTo>
                    <a:pt x="413435" y="439153"/>
                  </a:lnTo>
                  <a:lnTo>
                    <a:pt x="422427" y="439153"/>
                  </a:lnTo>
                  <a:lnTo>
                    <a:pt x="490308" y="371271"/>
                  </a:lnTo>
                  <a:lnTo>
                    <a:pt x="495757" y="365544"/>
                  </a:lnTo>
                  <a:lnTo>
                    <a:pt x="501065" y="359727"/>
                  </a:lnTo>
                  <a:lnTo>
                    <a:pt x="490029" y="407924"/>
                  </a:lnTo>
                  <a:lnTo>
                    <a:pt x="471551" y="453491"/>
                  </a:lnTo>
                  <a:lnTo>
                    <a:pt x="445947" y="495668"/>
                  </a:lnTo>
                  <a:lnTo>
                    <a:pt x="413575" y="533666"/>
                  </a:lnTo>
                  <a:lnTo>
                    <a:pt x="347980" y="599274"/>
                  </a:lnTo>
                  <a:lnTo>
                    <a:pt x="305142" y="556437"/>
                  </a:lnTo>
                  <a:lnTo>
                    <a:pt x="325221" y="536346"/>
                  </a:lnTo>
                  <a:lnTo>
                    <a:pt x="348691" y="512889"/>
                  </a:lnTo>
                  <a:lnTo>
                    <a:pt x="348691" y="503897"/>
                  </a:lnTo>
                  <a:lnTo>
                    <a:pt x="337604" y="492798"/>
                  </a:lnTo>
                  <a:lnTo>
                    <a:pt x="328612" y="492798"/>
                  </a:lnTo>
                  <a:lnTo>
                    <a:pt x="285064" y="536346"/>
                  </a:lnTo>
                  <a:lnTo>
                    <a:pt x="271767" y="523049"/>
                  </a:lnTo>
                  <a:lnTo>
                    <a:pt x="211493" y="462788"/>
                  </a:lnTo>
                  <a:lnTo>
                    <a:pt x="211493" y="502945"/>
                  </a:lnTo>
                  <a:lnTo>
                    <a:pt x="180124" y="527100"/>
                  </a:lnTo>
                  <a:lnTo>
                    <a:pt x="145567" y="546341"/>
                  </a:lnTo>
                  <a:lnTo>
                    <a:pt x="108559" y="560311"/>
                  </a:lnTo>
                  <a:lnTo>
                    <a:pt x="69811" y="568629"/>
                  </a:lnTo>
                  <a:lnTo>
                    <a:pt x="65747" y="569188"/>
                  </a:lnTo>
                  <a:lnTo>
                    <a:pt x="66294" y="565137"/>
                  </a:lnTo>
                  <a:lnTo>
                    <a:pt x="74625" y="526376"/>
                  </a:lnTo>
                  <a:lnTo>
                    <a:pt x="88582" y="489369"/>
                  </a:lnTo>
                  <a:lnTo>
                    <a:pt x="107823" y="454812"/>
                  </a:lnTo>
                  <a:lnTo>
                    <a:pt x="131978" y="423430"/>
                  </a:lnTo>
                  <a:lnTo>
                    <a:pt x="211493" y="502945"/>
                  </a:lnTo>
                  <a:lnTo>
                    <a:pt x="211493" y="462788"/>
                  </a:lnTo>
                  <a:lnTo>
                    <a:pt x="172135" y="423430"/>
                  </a:lnTo>
                  <a:lnTo>
                    <a:pt x="98564" y="349872"/>
                  </a:lnTo>
                  <a:lnTo>
                    <a:pt x="118656" y="329793"/>
                  </a:lnTo>
                  <a:lnTo>
                    <a:pt x="278142" y="170294"/>
                  </a:lnTo>
                  <a:lnTo>
                    <a:pt x="317550" y="134899"/>
                  </a:lnTo>
                  <a:lnTo>
                    <a:pt x="318998" y="133858"/>
                  </a:lnTo>
                  <a:lnTo>
                    <a:pt x="360045" y="104305"/>
                  </a:lnTo>
                  <a:lnTo>
                    <a:pt x="405244" y="78676"/>
                  </a:lnTo>
                  <a:lnTo>
                    <a:pt x="452831" y="58140"/>
                  </a:lnTo>
                  <a:lnTo>
                    <a:pt x="502437" y="42849"/>
                  </a:lnTo>
                  <a:lnTo>
                    <a:pt x="553720" y="32956"/>
                  </a:lnTo>
                  <a:lnTo>
                    <a:pt x="606323" y="28600"/>
                  </a:lnTo>
                  <a:lnTo>
                    <a:pt x="606323" y="711"/>
                  </a:lnTo>
                  <a:lnTo>
                    <a:pt x="520661" y="9804"/>
                  </a:lnTo>
                  <a:lnTo>
                    <a:pt x="471995" y="22009"/>
                  </a:lnTo>
                  <a:lnTo>
                    <a:pt x="424472" y="39039"/>
                  </a:lnTo>
                  <a:lnTo>
                    <a:pt x="366712" y="67297"/>
                  </a:lnTo>
                  <a:lnTo>
                    <a:pt x="313258" y="102362"/>
                  </a:lnTo>
                  <a:lnTo>
                    <a:pt x="311010" y="102362"/>
                  </a:lnTo>
                  <a:lnTo>
                    <a:pt x="275209" y="106032"/>
                  </a:lnTo>
                  <a:lnTo>
                    <a:pt x="275209" y="133858"/>
                  </a:lnTo>
                  <a:lnTo>
                    <a:pt x="269392" y="139179"/>
                  </a:lnTo>
                  <a:lnTo>
                    <a:pt x="263664" y="144627"/>
                  </a:lnTo>
                  <a:lnTo>
                    <a:pt x="78498" y="329793"/>
                  </a:lnTo>
                  <a:lnTo>
                    <a:pt x="35674" y="286956"/>
                  </a:lnTo>
                  <a:lnTo>
                    <a:pt x="101257" y="221361"/>
                  </a:lnTo>
                  <a:lnTo>
                    <a:pt x="139268" y="188976"/>
                  </a:lnTo>
                  <a:lnTo>
                    <a:pt x="181444" y="163385"/>
                  </a:lnTo>
                  <a:lnTo>
                    <a:pt x="227012" y="144907"/>
                  </a:lnTo>
                  <a:lnTo>
                    <a:pt x="275209" y="133858"/>
                  </a:lnTo>
                  <a:lnTo>
                    <a:pt x="275209" y="106032"/>
                  </a:lnTo>
                  <a:lnTo>
                    <a:pt x="210578" y="120408"/>
                  </a:lnTo>
                  <a:lnTo>
                    <a:pt x="163791" y="140512"/>
                  </a:lnTo>
                  <a:lnTo>
                    <a:pt x="120421" y="167576"/>
                  </a:lnTo>
                  <a:lnTo>
                    <a:pt x="81191" y="201269"/>
                  </a:lnTo>
                  <a:lnTo>
                    <a:pt x="0" y="282460"/>
                  </a:lnTo>
                  <a:lnTo>
                    <a:pt x="0" y="291465"/>
                  </a:lnTo>
                  <a:lnTo>
                    <a:pt x="111887" y="403339"/>
                  </a:lnTo>
                  <a:lnTo>
                    <a:pt x="84759" y="438238"/>
                  </a:lnTo>
                  <a:lnTo>
                    <a:pt x="63157" y="476745"/>
                  </a:lnTo>
                  <a:lnTo>
                    <a:pt x="47498" y="518033"/>
                  </a:lnTo>
                  <a:lnTo>
                    <a:pt x="38163" y="561289"/>
                  </a:lnTo>
                  <a:lnTo>
                    <a:pt x="34582" y="587451"/>
                  </a:lnTo>
                  <a:lnTo>
                    <a:pt x="34467" y="588264"/>
                  </a:lnTo>
                  <a:lnTo>
                    <a:pt x="35966" y="592696"/>
                  </a:lnTo>
                  <a:lnTo>
                    <a:pt x="41783" y="598512"/>
                  </a:lnTo>
                  <a:lnTo>
                    <a:pt x="45402" y="599998"/>
                  </a:lnTo>
                  <a:lnTo>
                    <a:pt x="50114" y="599998"/>
                  </a:lnTo>
                  <a:lnTo>
                    <a:pt x="116903" y="587451"/>
                  </a:lnTo>
                  <a:lnTo>
                    <a:pt x="158178" y="571779"/>
                  </a:lnTo>
                  <a:lnTo>
                    <a:pt x="196684" y="550176"/>
                  </a:lnTo>
                  <a:lnTo>
                    <a:pt x="231597" y="523049"/>
                  </a:lnTo>
                  <a:lnTo>
                    <a:pt x="340702" y="632155"/>
                  </a:lnTo>
                  <a:lnTo>
                    <a:pt x="344347" y="633552"/>
                  </a:lnTo>
                  <a:lnTo>
                    <a:pt x="351612" y="633552"/>
                  </a:lnTo>
                  <a:lnTo>
                    <a:pt x="388137" y="599274"/>
                  </a:lnTo>
                  <a:lnTo>
                    <a:pt x="433654" y="553758"/>
                  </a:lnTo>
                  <a:lnTo>
                    <a:pt x="467360" y="514527"/>
                  </a:lnTo>
                  <a:lnTo>
                    <a:pt x="494411" y="471157"/>
                  </a:lnTo>
                  <a:lnTo>
                    <a:pt x="514515" y="424370"/>
                  </a:lnTo>
                  <a:lnTo>
                    <a:pt x="527367" y="374891"/>
                  </a:lnTo>
                  <a:lnTo>
                    <a:pt x="532625" y="323430"/>
                  </a:lnTo>
                  <a:lnTo>
                    <a:pt x="532561" y="321691"/>
                  </a:lnTo>
                  <a:lnTo>
                    <a:pt x="550926" y="295516"/>
                  </a:lnTo>
                  <a:lnTo>
                    <a:pt x="582625" y="239877"/>
                  </a:lnTo>
                  <a:lnTo>
                    <a:pt x="612914" y="162941"/>
                  </a:lnTo>
                  <a:lnTo>
                    <a:pt x="625132" y="114274"/>
                  </a:lnTo>
                  <a:lnTo>
                    <a:pt x="632472" y="64630"/>
                  </a:lnTo>
                  <a:lnTo>
                    <a:pt x="634225" y="28600"/>
                  </a:lnTo>
                  <a:lnTo>
                    <a:pt x="634936" y="14198"/>
                  </a:lnTo>
                  <a:lnTo>
                    <a:pt x="634936" y="6362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0" tIns="0" rIns="0" bIns="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092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pic>
          <p:nvPicPr>
            <p:cNvPr id="362" name="Google Shape;362;p9"/>
            <p:cNvPicPr preferRelativeResize="0"/>
            <p:nvPr/>
          </p:nvPicPr>
          <p:blipFill rotWithShape="1">
            <a:blip r:embed="rId14">
              <a:alphaModFix/>
            </a:blip>
            <a:srcRect/>
            <a:stretch/>
          </p:blipFill>
          <p:spPr>
            <a:xfrm>
              <a:off x="1273045" y="8327169"/>
              <a:ext cx="284700" cy="284701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363" name="Google Shape;363;p9"/>
            <p:cNvSpPr/>
            <p:nvPr/>
          </p:nvSpPr>
          <p:spPr>
            <a:xfrm>
              <a:off x="1181689" y="8781586"/>
              <a:ext cx="128270" cy="127000"/>
            </a:xfrm>
            <a:custGeom>
              <a:avLst/>
              <a:gdLst/>
              <a:ahLst/>
              <a:cxnLst/>
              <a:rect l="l" t="t" r="r" b="b"/>
              <a:pathLst>
                <a:path w="128269" h="127000" extrusionOk="0">
                  <a:moveTo>
                    <a:pt x="117106" y="10"/>
                  </a:moveTo>
                  <a:lnTo>
                    <a:pt x="108122" y="0"/>
                  </a:lnTo>
                  <a:lnTo>
                    <a:pt x="102572" y="5549"/>
                  </a:lnTo>
                  <a:lnTo>
                    <a:pt x="0" y="108111"/>
                  </a:lnTo>
                  <a:lnTo>
                    <a:pt x="0" y="117106"/>
                  </a:lnTo>
                  <a:lnTo>
                    <a:pt x="8324" y="125420"/>
                  </a:lnTo>
                  <a:lnTo>
                    <a:pt x="11957" y="126802"/>
                  </a:lnTo>
                  <a:lnTo>
                    <a:pt x="19224" y="126802"/>
                  </a:lnTo>
                  <a:lnTo>
                    <a:pt x="22857" y="125420"/>
                  </a:lnTo>
                  <a:lnTo>
                    <a:pt x="128195" y="20083"/>
                  </a:lnTo>
                  <a:lnTo>
                    <a:pt x="128195" y="11099"/>
                  </a:lnTo>
                  <a:lnTo>
                    <a:pt x="117106" y="1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0" tIns="0" rIns="0" bIns="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092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pic>
          <p:nvPicPr>
            <p:cNvPr id="364" name="Google Shape;364;p9"/>
            <p:cNvPicPr preferRelativeResize="0"/>
            <p:nvPr/>
          </p:nvPicPr>
          <p:blipFill rotWithShape="1">
            <a:blip r:embed="rId15">
              <a:alphaModFix/>
            </a:blip>
            <a:srcRect/>
            <a:stretch/>
          </p:blipFill>
          <p:spPr>
            <a:xfrm>
              <a:off x="963772" y="8629146"/>
              <a:ext cx="139547" cy="138156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365" name="Google Shape;365;p9"/>
            <p:cNvSpPr/>
            <p:nvPr/>
          </p:nvSpPr>
          <p:spPr>
            <a:xfrm>
              <a:off x="1076886" y="8833892"/>
              <a:ext cx="95885" cy="94615"/>
            </a:xfrm>
            <a:custGeom>
              <a:avLst/>
              <a:gdLst/>
              <a:ahLst/>
              <a:cxnLst/>
              <a:rect l="l" t="t" r="r" b="b"/>
              <a:pathLst>
                <a:path w="95884" h="94615" extrusionOk="0">
                  <a:moveTo>
                    <a:pt x="84552" y="0"/>
                  </a:moveTo>
                  <a:lnTo>
                    <a:pt x="75568" y="0"/>
                  </a:lnTo>
                  <a:lnTo>
                    <a:pt x="70018" y="5549"/>
                  </a:lnTo>
                  <a:lnTo>
                    <a:pt x="0" y="75568"/>
                  </a:lnTo>
                  <a:lnTo>
                    <a:pt x="0" y="84562"/>
                  </a:lnTo>
                  <a:lnTo>
                    <a:pt x="8313" y="92876"/>
                  </a:lnTo>
                  <a:lnTo>
                    <a:pt x="11947" y="94258"/>
                  </a:lnTo>
                  <a:lnTo>
                    <a:pt x="19214" y="94258"/>
                  </a:lnTo>
                  <a:lnTo>
                    <a:pt x="22847" y="92876"/>
                  </a:lnTo>
                  <a:lnTo>
                    <a:pt x="95641" y="20083"/>
                  </a:lnTo>
                  <a:lnTo>
                    <a:pt x="95641" y="11099"/>
                  </a:lnTo>
                  <a:lnTo>
                    <a:pt x="84552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0" tIns="0" rIns="0" bIns="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092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pic>
        <p:nvPicPr>
          <p:cNvPr id="3" name="Obraz 2">
            <a:extLst>
              <a:ext uri="{FF2B5EF4-FFF2-40B4-BE49-F238E27FC236}">
                <a16:creationId xmlns:a16="http://schemas.microsoft.com/office/drawing/2014/main" id="{40259FE0-9A28-E1D3-4027-0FCC9CA30680}"/>
              </a:ext>
            </a:extLst>
          </p:cNvPr>
          <p:cNvPicPr>
            <a:picLocks noChangeAspect="1"/>
          </p:cNvPicPr>
          <p:nvPr/>
        </p:nvPicPr>
        <p:blipFill>
          <a:blip r:embed="rId16"/>
          <a:stretch>
            <a:fillRect/>
          </a:stretch>
        </p:blipFill>
        <p:spPr>
          <a:xfrm>
            <a:off x="485900" y="5964169"/>
            <a:ext cx="1604949" cy="498062"/>
          </a:xfrm>
          <a:prstGeom prst="rect">
            <a:avLst/>
          </a:prstGeom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6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0" name="Google Shape;370;p10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8222020" y="3369"/>
            <a:ext cx="3969551" cy="6854149"/>
          </a:xfrm>
          <a:prstGeom prst="rect">
            <a:avLst/>
          </a:prstGeom>
          <a:noFill/>
          <a:ln>
            <a:noFill/>
          </a:ln>
        </p:spPr>
      </p:pic>
      <p:pic>
        <p:nvPicPr>
          <p:cNvPr id="378" name="Google Shape;378;p10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6822433" y="974181"/>
            <a:ext cx="4917685" cy="4913419"/>
          </a:xfrm>
          <a:prstGeom prst="rect">
            <a:avLst/>
          </a:prstGeom>
          <a:noFill/>
          <a:ln>
            <a:noFill/>
          </a:ln>
        </p:spPr>
      </p:pic>
      <p:sp>
        <p:nvSpPr>
          <p:cNvPr id="379" name="Google Shape;379;p10"/>
          <p:cNvSpPr txBox="1">
            <a:spLocks noGrp="1"/>
          </p:cNvSpPr>
          <p:nvPr>
            <p:ph type="title"/>
          </p:nvPr>
        </p:nvSpPr>
        <p:spPr>
          <a:xfrm>
            <a:off x="444503" y="980705"/>
            <a:ext cx="4717432" cy="68449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7300" rIns="0" bIns="0" anchor="ctr" anchorCtr="0">
            <a:spAutoFit/>
          </a:bodyPr>
          <a:lstStyle/>
          <a:p>
            <a:pPr marL="7701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23CA"/>
              </a:buClr>
              <a:buSzPts val="4400"/>
              <a:buFont typeface="Raleway"/>
              <a:buNone/>
            </a:pPr>
            <a:r>
              <a:rPr lang="pl-PL">
                <a:solidFill>
                  <a:srgbClr val="5E23CA"/>
                </a:solidFill>
                <a:latin typeface="Raleway"/>
                <a:ea typeface="Raleway"/>
                <a:cs typeface="Raleway"/>
                <a:sym typeface="Raleway"/>
              </a:rPr>
              <a:t>Testerzy AI</a:t>
            </a:r>
            <a:endParaRPr/>
          </a:p>
        </p:txBody>
      </p:sp>
      <p:sp>
        <p:nvSpPr>
          <p:cNvPr id="380" name="Google Shape;380;p10"/>
          <p:cNvSpPr txBox="1">
            <a:spLocks noGrp="1"/>
          </p:cNvSpPr>
          <p:nvPr>
            <p:ph type="body" idx="1"/>
          </p:nvPr>
        </p:nvSpPr>
        <p:spPr>
          <a:xfrm>
            <a:off x="451882" y="2133848"/>
            <a:ext cx="6376800" cy="19721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7300" rIns="0" bIns="0" anchor="t" anchorCtr="0">
            <a:spAutoFit/>
          </a:bodyPr>
          <a:lstStyle/>
          <a:p>
            <a:pPr marL="0" marR="3081" lvl="0" indent="0" algn="l" rtl="0">
              <a:lnSpc>
                <a:spcPct val="1523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</a:pPr>
            <a:r>
              <a:rPr lang="pl-PL" sz="1400" dirty="0">
                <a:latin typeface="Raleway"/>
                <a:ea typeface="Raleway"/>
                <a:cs typeface="Raleway"/>
                <a:sym typeface="Raleway"/>
              </a:rPr>
              <a:t>Każda grupa w jednym zdaniu mówi, co rozpoznaje jej model. Następnie grupy rotują do stanowiska sąsiedniej grupy i testują cudzy model – pokazują mu obiekty pod różnymi kątami i sprawdzają różne ułożenia. Zapisują na kartce listę zaobserwowanych „błędów”, czyli sytuacji, w których model się mylił. Zostają przy testowanym modelu – do wspólnej dyskusji</a:t>
            </a:r>
            <a:br>
              <a:rPr lang="pl-PL" sz="1400" dirty="0">
                <a:latin typeface="Raleway"/>
                <a:ea typeface="Raleway"/>
                <a:cs typeface="Raleway"/>
                <a:sym typeface="Raleway"/>
              </a:rPr>
            </a:br>
            <a:r>
              <a:rPr lang="pl-PL" sz="1400" dirty="0">
                <a:latin typeface="Raleway"/>
                <a:ea typeface="Raleway"/>
                <a:cs typeface="Raleway"/>
                <a:sym typeface="Raleway"/>
              </a:rPr>
              <a:t>w kolejnym ćwiczeniu.</a:t>
            </a:r>
            <a:endParaRPr sz="1400" dirty="0">
              <a:latin typeface="Raleway"/>
              <a:ea typeface="Raleway"/>
              <a:cs typeface="Raleway"/>
              <a:sym typeface="Raleway"/>
            </a:endParaRPr>
          </a:p>
        </p:txBody>
      </p:sp>
      <p:sp>
        <p:nvSpPr>
          <p:cNvPr id="381" name="Google Shape;381;p10"/>
          <p:cNvSpPr/>
          <p:nvPr/>
        </p:nvSpPr>
        <p:spPr>
          <a:xfrm>
            <a:off x="451885" y="1817052"/>
            <a:ext cx="5472153" cy="0"/>
          </a:xfrm>
          <a:custGeom>
            <a:avLst/>
            <a:gdLst/>
            <a:ahLst/>
            <a:cxnLst/>
            <a:rect l="l" t="t" r="r" b="b"/>
            <a:pathLst>
              <a:path w="9023985" h="120000" extrusionOk="0">
                <a:moveTo>
                  <a:pt x="0" y="0"/>
                </a:moveTo>
                <a:lnTo>
                  <a:pt x="9023955" y="0"/>
                </a:lnTo>
              </a:path>
            </a:pathLst>
          </a:custGeom>
          <a:noFill/>
          <a:ln w="10450" cap="flat" cmpd="sng">
            <a:solidFill>
              <a:srgbClr val="5E23CA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092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3" name="Obraz 2">
            <a:extLst>
              <a:ext uri="{FF2B5EF4-FFF2-40B4-BE49-F238E27FC236}">
                <a16:creationId xmlns:a16="http://schemas.microsoft.com/office/drawing/2014/main" id="{601D8D40-64DE-AA92-2562-5468F530C835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85900" y="5964169"/>
            <a:ext cx="1604949" cy="498062"/>
          </a:xfrm>
          <a:prstGeom prst="rect">
            <a:avLst/>
          </a:prstGeom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8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86" name="Google Shape;386;p11"/>
          <p:cNvGrpSpPr/>
          <p:nvPr/>
        </p:nvGrpSpPr>
        <p:grpSpPr>
          <a:xfrm>
            <a:off x="8334745" y="0"/>
            <a:ext cx="3856826" cy="6857519"/>
            <a:chOff x="13743906" y="0"/>
            <a:chExt cx="6360192" cy="11308556"/>
          </a:xfrm>
        </p:grpSpPr>
        <p:pic>
          <p:nvPicPr>
            <p:cNvPr id="387" name="Google Shape;387;p11"/>
            <p:cNvPicPr preferRelativeResize="0"/>
            <p:nvPr/>
          </p:nvPicPr>
          <p:blipFill rotWithShape="1">
            <a:blip r:embed="rId3">
              <a:alphaModFix/>
            </a:blip>
            <a:srcRect/>
            <a:stretch/>
          </p:blipFill>
          <p:spPr>
            <a:xfrm>
              <a:off x="16361940" y="0"/>
              <a:ext cx="3742158" cy="2708545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388" name="Google Shape;388;p11"/>
            <p:cNvPicPr preferRelativeResize="0"/>
            <p:nvPr/>
          </p:nvPicPr>
          <p:blipFill rotWithShape="1">
            <a:blip r:embed="rId4">
              <a:alphaModFix/>
            </a:blip>
            <a:srcRect/>
            <a:stretch/>
          </p:blipFill>
          <p:spPr>
            <a:xfrm>
              <a:off x="13743906" y="9835356"/>
              <a:ext cx="6149949" cy="1473200"/>
            </a:xfrm>
            <a:prstGeom prst="rect">
              <a:avLst/>
            </a:prstGeom>
            <a:noFill/>
            <a:ln>
              <a:noFill/>
            </a:ln>
          </p:spPr>
        </p:pic>
      </p:grpSp>
      <p:sp>
        <p:nvSpPr>
          <p:cNvPr id="396" name="Google Shape;396;p11"/>
          <p:cNvSpPr txBox="1"/>
          <p:nvPr/>
        </p:nvSpPr>
        <p:spPr>
          <a:xfrm>
            <a:off x="444506" y="2098075"/>
            <a:ext cx="11026709" cy="304672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7300" rIns="0" bIns="0" anchor="t" anchorCtr="0">
            <a:spAutoFit/>
          </a:bodyPr>
          <a:lstStyle/>
          <a:p>
            <a:pPr marL="7701" marR="3081" lvl="0" indent="0" algn="l" rtl="0">
              <a:lnSpc>
                <a:spcPct val="1523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pl-PL" b="1" dirty="0">
                <a:solidFill>
                  <a:schemeClr val="dk1"/>
                </a:solidFill>
                <a:latin typeface="Raleway"/>
                <a:ea typeface="Raleway"/>
                <a:cs typeface="Raleway"/>
                <a:sym typeface="Raleway"/>
              </a:rPr>
              <a:t>Grupy zostają przy stanowisku, które właśnie testowały – nie wracają jeszcze do swoich komputerów.</a:t>
            </a:r>
            <a:endParaRPr dirty="0"/>
          </a:p>
          <a:p>
            <a:pPr marL="7701" marR="3081" lvl="0" algn="l" rtl="0">
              <a:lnSpc>
                <a:spcPct val="152300"/>
              </a:lnSpc>
              <a:spcBef>
                <a:spcPts val="58"/>
              </a:spcBef>
              <a:spcAft>
                <a:spcPts val="0"/>
              </a:spcAft>
            </a:pPr>
            <a:r>
              <a:rPr lang="pl-PL" dirty="0">
                <a:solidFill>
                  <a:schemeClr val="dk1"/>
                </a:solidFill>
                <a:latin typeface="Raleway"/>
                <a:ea typeface="Raleway"/>
                <a:cs typeface="Raleway"/>
                <a:sym typeface="Raleway"/>
              </a:rPr>
              <a:t>Pytania do wspólnej dyskusji:</a:t>
            </a:r>
          </a:p>
          <a:p>
            <a:pPr marL="293451" marR="3081" lvl="0" indent="-285750" algn="l" rtl="0">
              <a:lnSpc>
                <a:spcPct val="152300"/>
              </a:lnSpc>
              <a:spcBef>
                <a:spcPts val="58"/>
              </a:spcBef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pl-PL" dirty="0">
                <a:solidFill>
                  <a:schemeClr val="dk1"/>
                </a:solidFill>
                <a:latin typeface="Raleway"/>
                <a:ea typeface="Raleway"/>
                <a:cs typeface="Raleway"/>
                <a:sym typeface="Raleway"/>
              </a:rPr>
              <a:t>Co nie zadziałało?</a:t>
            </a:r>
          </a:p>
          <a:p>
            <a:pPr marL="293451" marR="3081" lvl="0" indent="-285750" algn="l" rtl="0">
              <a:lnSpc>
                <a:spcPct val="152300"/>
              </a:lnSpc>
              <a:spcBef>
                <a:spcPts val="58"/>
              </a:spcBef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pl-PL" dirty="0">
                <a:solidFill>
                  <a:schemeClr val="dk1"/>
                </a:solidFill>
                <a:latin typeface="Raleway"/>
                <a:ea typeface="Raleway"/>
                <a:cs typeface="Raleway"/>
                <a:sym typeface="Raleway"/>
              </a:rPr>
              <a:t>W jakich sytuacjach model się mylił?</a:t>
            </a:r>
          </a:p>
          <a:p>
            <a:pPr marL="293451" marR="3081" lvl="0" indent="-285750" algn="l" rtl="0">
              <a:lnSpc>
                <a:spcPct val="152300"/>
              </a:lnSpc>
              <a:spcBef>
                <a:spcPts val="58"/>
              </a:spcBef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pl-PL" dirty="0">
                <a:solidFill>
                  <a:schemeClr val="dk1"/>
                </a:solidFill>
                <a:latin typeface="Raleway"/>
                <a:ea typeface="Raleway"/>
                <a:cs typeface="Raleway"/>
                <a:sym typeface="Raleway"/>
              </a:rPr>
              <a:t>Czy widzicie wzorzec w błędach?</a:t>
            </a:r>
            <a:endParaRPr dirty="0"/>
          </a:p>
          <a:p>
            <a:pPr marL="7701" marR="3081" lvl="0" indent="0" algn="l" rtl="0">
              <a:lnSpc>
                <a:spcPct val="152300"/>
              </a:lnSpc>
              <a:spcBef>
                <a:spcPts val="58"/>
              </a:spcBef>
              <a:spcAft>
                <a:spcPts val="0"/>
              </a:spcAft>
              <a:buNone/>
            </a:pPr>
            <a:endParaRPr lang="pl-PL" dirty="0">
              <a:solidFill>
                <a:schemeClr val="dk1"/>
              </a:solidFill>
              <a:latin typeface="Raleway"/>
              <a:ea typeface="Raleway"/>
              <a:cs typeface="Raleway"/>
              <a:sym typeface="Raleway"/>
            </a:endParaRPr>
          </a:p>
          <a:p>
            <a:pPr marL="7701" marR="3081" lvl="0" indent="0" algn="l" rtl="0">
              <a:lnSpc>
                <a:spcPct val="152300"/>
              </a:lnSpc>
              <a:spcBef>
                <a:spcPts val="58"/>
              </a:spcBef>
              <a:spcAft>
                <a:spcPts val="0"/>
              </a:spcAft>
              <a:buNone/>
            </a:pPr>
            <a:r>
              <a:rPr lang="pl-PL" dirty="0">
                <a:solidFill>
                  <a:schemeClr val="dk1"/>
                </a:solidFill>
                <a:latin typeface="Raleway"/>
                <a:ea typeface="Raleway"/>
                <a:cs typeface="Raleway"/>
                <a:sym typeface="Raleway"/>
              </a:rPr>
              <a:t>Zbierajcie odpowiedzi na tablicy – to podstawa do kolejnej części o teorii błędów.</a:t>
            </a:r>
            <a:endParaRPr dirty="0"/>
          </a:p>
          <a:p>
            <a:pPr marL="7701" marR="3081" lvl="0" indent="0" algn="l" rtl="0">
              <a:lnSpc>
                <a:spcPct val="152300"/>
              </a:lnSpc>
              <a:spcBef>
                <a:spcPts val="58"/>
              </a:spcBef>
              <a:spcAft>
                <a:spcPts val="0"/>
              </a:spcAft>
              <a:buNone/>
            </a:pPr>
            <a:endParaRPr lang="pl-PL" b="1" dirty="0">
              <a:solidFill>
                <a:schemeClr val="dk1"/>
              </a:solidFill>
              <a:latin typeface="Raleway"/>
              <a:ea typeface="Raleway"/>
              <a:cs typeface="Raleway"/>
              <a:sym typeface="Raleway"/>
            </a:endParaRPr>
          </a:p>
          <a:p>
            <a:pPr marL="7701" marR="3081" lvl="0" indent="0" algn="l" rtl="0">
              <a:lnSpc>
                <a:spcPct val="152300"/>
              </a:lnSpc>
              <a:spcBef>
                <a:spcPts val="58"/>
              </a:spcBef>
              <a:spcAft>
                <a:spcPts val="0"/>
              </a:spcAft>
              <a:buNone/>
            </a:pPr>
            <a:r>
              <a:rPr lang="pl-PL" b="1" dirty="0">
                <a:solidFill>
                  <a:schemeClr val="dk1"/>
                </a:solidFill>
                <a:latin typeface="Raleway"/>
                <a:ea typeface="Raleway"/>
                <a:cs typeface="Raleway"/>
                <a:sym typeface="Raleway"/>
              </a:rPr>
              <a:t>Dopiero teraz każda grupa zabiera kartkę z listą błędów i wraca na swoje stanowisko, by w kolejnym bloku poprawić model.</a:t>
            </a:r>
            <a:endParaRPr dirty="0"/>
          </a:p>
        </p:txBody>
      </p:sp>
      <p:sp>
        <p:nvSpPr>
          <p:cNvPr id="397" name="Google Shape;397;p11"/>
          <p:cNvSpPr/>
          <p:nvPr/>
        </p:nvSpPr>
        <p:spPr>
          <a:xfrm>
            <a:off x="451885" y="1817052"/>
            <a:ext cx="6644289" cy="0"/>
          </a:xfrm>
          <a:custGeom>
            <a:avLst/>
            <a:gdLst/>
            <a:ahLst/>
            <a:cxnLst/>
            <a:rect l="l" t="t" r="r" b="b"/>
            <a:pathLst>
              <a:path w="10956925" h="120000" extrusionOk="0">
                <a:moveTo>
                  <a:pt x="0" y="0"/>
                </a:moveTo>
                <a:lnTo>
                  <a:pt x="10956839" y="0"/>
                </a:lnTo>
              </a:path>
            </a:pathLst>
          </a:custGeom>
          <a:noFill/>
          <a:ln w="10450" cap="flat" cmpd="sng">
            <a:solidFill>
              <a:srgbClr val="5E23CA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092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98" name="Google Shape;398;p11"/>
          <p:cNvSpPr txBox="1">
            <a:spLocks noGrp="1"/>
          </p:cNvSpPr>
          <p:nvPr>
            <p:ph type="title"/>
          </p:nvPr>
        </p:nvSpPr>
        <p:spPr>
          <a:xfrm>
            <a:off x="498122" y="613848"/>
            <a:ext cx="6758084" cy="68449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7300" rIns="0" bIns="0" anchor="ctr" anchorCtr="0">
            <a:spAutoFit/>
          </a:bodyPr>
          <a:lstStyle/>
          <a:p>
            <a:pPr marL="7701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23CA"/>
              </a:buClr>
              <a:buSzPts val="4400"/>
              <a:buFont typeface="Raleway"/>
              <a:buNone/>
            </a:pPr>
            <a:r>
              <a:rPr lang="pl-PL">
                <a:solidFill>
                  <a:srgbClr val="5E23CA"/>
                </a:solidFill>
                <a:latin typeface="Raleway"/>
                <a:ea typeface="Raleway"/>
                <a:cs typeface="Raleway"/>
                <a:sym typeface="Raleway"/>
              </a:rPr>
              <a:t>Test i obserwacja błędów </a:t>
            </a:r>
            <a:endParaRPr/>
          </a:p>
        </p:txBody>
      </p:sp>
      <p:pic>
        <p:nvPicPr>
          <p:cNvPr id="3" name="Obraz 2">
            <a:extLst>
              <a:ext uri="{FF2B5EF4-FFF2-40B4-BE49-F238E27FC236}">
                <a16:creationId xmlns:a16="http://schemas.microsoft.com/office/drawing/2014/main" id="{8629D857-AD8B-1908-BCDC-2FD147C73211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85900" y="5964169"/>
            <a:ext cx="1604949" cy="498062"/>
          </a:xfrm>
          <a:prstGeom prst="rect">
            <a:avLst/>
          </a:prstGeom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0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03" name="Google Shape;403;p12"/>
          <p:cNvGrpSpPr/>
          <p:nvPr/>
        </p:nvGrpSpPr>
        <p:grpSpPr>
          <a:xfrm>
            <a:off x="428" y="0"/>
            <a:ext cx="12181601" cy="6857518"/>
            <a:chOff x="0" y="0"/>
            <a:chExt cx="20088362" cy="11308555"/>
          </a:xfrm>
        </p:grpSpPr>
        <p:pic>
          <p:nvPicPr>
            <p:cNvPr id="404" name="Google Shape;404;p12"/>
            <p:cNvPicPr preferRelativeResize="0"/>
            <p:nvPr/>
          </p:nvPicPr>
          <p:blipFill rotWithShape="1">
            <a:blip r:embed="rId3">
              <a:alphaModFix amt="15000"/>
            </a:blip>
            <a:srcRect/>
            <a:stretch/>
          </p:blipFill>
          <p:spPr>
            <a:xfrm>
              <a:off x="13483359" y="0"/>
              <a:ext cx="6605003" cy="6941369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405" name="Google Shape;405;p12"/>
            <p:cNvPicPr preferRelativeResize="0"/>
            <p:nvPr/>
          </p:nvPicPr>
          <p:blipFill rotWithShape="1">
            <a:blip r:embed="rId4">
              <a:alphaModFix amt="15000"/>
            </a:blip>
            <a:srcRect/>
            <a:stretch/>
          </p:blipFill>
          <p:spPr>
            <a:xfrm>
              <a:off x="0" y="5550022"/>
              <a:ext cx="9616796" cy="5758533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406" name="Google Shape;406;p12"/>
            <p:cNvPicPr preferRelativeResize="0"/>
            <p:nvPr/>
          </p:nvPicPr>
          <p:blipFill rotWithShape="1">
            <a:blip r:embed="rId5">
              <a:alphaModFix/>
            </a:blip>
            <a:srcRect/>
            <a:stretch/>
          </p:blipFill>
          <p:spPr>
            <a:xfrm>
              <a:off x="15523622" y="9460779"/>
              <a:ext cx="4564740" cy="1847776"/>
            </a:xfrm>
            <a:prstGeom prst="rect">
              <a:avLst/>
            </a:prstGeom>
            <a:noFill/>
            <a:ln>
              <a:noFill/>
            </a:ln>
          </p:spPr>
        </p:pic>
      </p:grpSp>
      <p:sp>
        <p:nvSpPr>
          <p:cNvPr id="414" name="Google Shape;414;p12"/>
          <p:cNvSpPr txBox="1"/>
          <p:nvPr/>
        </p:nvSpPr>
        <p:spPr>
          <a:xfrm>
            <a:off x="444184" y="1285354"/>
            <a:ext cx="2856794" cy="194676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7700" rIns="0" bIns="0" anchor="t" anchorCtr="0">
            <a:spAutoFit/>
          </a:bodyPr>
          <a:lstStyle/>
          <a:p>
            <a:pPr marL="7701" marR="3081" lvl="0" indent="0" algn="l" rtl="0">
              <a:lnSpc>
                <a:spcPct val="1502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pl-PL" dirty="0">
                <a:solidFill>
                  <a:schemeClr val="dk1"/>
                </a:solidFill>
                <a:latin typeface="Raleway" pitchFamily="2" charset="-18"/>
                <a:ea typeface="Raleway"/>
                <a:cs typeface="Raleway"/>
                <a:sym typeface="Raleway"/>
              </a:rPr>
              <a:t>Model zapamiętuje pojedyncze zdjęcia zamiast uczyć się ogólnego wzorca. Poprawka: minimum 40–50 zdjęć na klasę, najlepiej kilka razy więcej.</a:t>
            </a:r>
            <a:endParaRPr dirty="0">
              <a:latin typeface="Raleway" pitchFamily="2" charset="-18"/>
            </a:endParaRPr>
          </a:p>
          <a:p>
            <a:pPr marL="7701" marR="34656" lvl="0" indent="0" algn="l" rtl="0">
              <a:lnSpc>
                <a:spcPct val="150200"/>
              </a:lnSpc>
              <a:spcBef>
                <a:spcPts val="0"/>
              </a:spcBef>
              <a:spcAft>
                <a:spcPts val="0"/>
              </a:spcAft>
              <a:buNone/>
            </a:pPr>
            <a:endParaRPr dirty="0">
              <a:solidFill>
                <a:schemeClr val="dk1"/>
              </a:solidFill>
              <a:latin typeface="Raleway" pitchFamily="2" charset="-18"/>
              <a:sym typeface="Arial"/>
            </a:endParaRPr>
          </a:p>
        </p:txBody>
      </p:sp>
      <p:sp>
        <p:nvSpPr>
          <p:cNvPr id="415" name="Google Shape;415;p12"/>
          <p:cNvSpPr/>
          <p:nvPr/>
        </p:nvSpPr>
        <p:spPr>
          <a:xfrm>
            <a:off x="461286" y="1109683"/>
            <a:ext cx="2890680" cy="0"/>
          </a:xfrm>
          <a:custGeom>
            <a:avLst/>
            <a:gdLst/>
            <a:ahLst/>
            <a:cxnLst/>
            <a:rect l="l" t="t" r="r" b="b"/>
            <a:pathLst>
              <a:path w="4766945" h="120000" extrusionOk="0">
                <a:moveTo>
                  <a:pt x="0" y="0"/>
                </a:moveTo>
                <a:lnTo>
                  <a:pt x="4766671" y="0"/>
                </a:lnTo>
              </a:path>
            </a:pathLst>
          </a:custGeom>
          <a:noFill/>
          <a:ln w="10450" cap="flat" cmpd="sng">
            <a:solidFill>
              <a:srgbClr val="5E23CA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092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16" name="Google Shape;416;p12"/>
          <p:cNvSpPr txBox="1"/>
          <p:nvPr/>
        </p:nvSpPr>
        <p:spPr>
          <a:xfrm>
            <a:off x="4655767" y="326184"/>
            <a:ext cx="2853982" cy="2567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10375" rIns="0" bIns="0" anchor="t" anchorCtr="0">
            <a:spAutoFit/>
          </a:bodyPr>
          <a:lstStyle/>
          <a:p>
            <a:pPr marL="7701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pl-PL" sz="1455" b="1" dirty="0">
                <a:solidFill>
                  <a:srgbClr val="5E23CA"/>
                </a:solidFill>
                <a:latin typeface="Raleway"/>
                <a:ea typeface="Raleway"/>
                <a:cs typeface="Raleway"/>
                <a:sym typeface="Raleway"/>
              </a:rPr>
              <a:t>Błąd 2: Brak klasy </a:t>
            </a:r>
            <a:r>
              <a:rPr lang="pl-PL" sz="1600" b="1" dirty="0">
                <a:solidFill>
                  <a:srgbClr val="5E23CA"/>
                </a:solidFill>
                <a:latin typeface="Raleway"/>
                <a:ea typeface="Raleway"/>
                <a:cs typeface="Raleway"/>
                <a:sym typeface="Raleway"/>
              </a:rPr>
              <a:t>neutralnej</a:t>
            </a:r>
            <a:endParaRPr dirty="0"/>
          </a:p>
        </p:txBody>
      </p:sp>
      <p:sp>
        <p:nvSpPr>
          <p:cNvPr id="417" name="Google Shape;417;p12"/>
          <p:cNvSpPr txBox="1"/>
          <p:nvPr/>
        </p:nvSpPr>
        <p:spPr>
          <a:xfrm>
            <a:off x="4652955" y="1285354"/>
            <a:ext cx="2856900" cy="194676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7700" rIns="0" bIns="0" anchor="t" anchorCtr="0">
            <a:spAutoFit/>
          </a:bodyPr>
          <a:lstStyle/>
          <a:p>
            <a:pPr marL="7701" marR="3081" lvl="0" indent="0" algn="l" rtl="0">
              <a:lnSpc>
                <a:spcPct val="1502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pl-PL" dirty="0">
                <a:solidFill>
                  <a:schemeClr val="dk1"/>
                </a:solidFill>
                <a:latin typeface="Raleway" pitchFamily="2" charset="-18"/>
                <a:ea typeface="Raleway"/>
                <a:cs typeface="Raleway"/>
                <a:sym typeface="Raleway"/>
              </a:rPr>
              <a:t>Model zawsze wskazuje jedną</a:t>
            </a:r>
            <a:br>
              <a:rPr lang="pl-PL" dirty="0">
                <a:solidFill>
                  <a:schemeClr val="dk1"/>
                </a:solidFill>
                <a:latin typeface="Raleway" pitchFamily="2" charset="-18"/>
                <a:ea typeface="Raleway"/>
                <a:cs typeface="Raleway"/>
                <a:sym typeface="Raleway"/>
              </a:rPr>
            </a:br>
            <a:r>
              <a:rPr lang="pl-PL" dirty="0">
                <a:solidFill>
                  <a:schemeClr val="dk1"/>
                </a:solidFill>
                <a:latin typeface="Raleway" pitchFamily="2" charset="-18"/>
                <a:ea typeface="Raleway"/>
                <a:cs typeface="Raleway"/>
                <a:sym typeface="Raleway"/>
              </a:rPr>
              <a:t>z klas, nawet gdy obiektu nie ma przed kamerą. Poprawka: dodajcie klasę „Nic” z ok. 40 zdjęciami samego tła.</a:t>
            </a:r>
            <a:endParaRPr dirty="0">
              <a:latin typeface="Raleway" pitchFamily="2" charset="-18"/>
              <a:ea typeface="Raleway"/>
              <a:cs typeface="Raleway"/>
              <a:sym typeface="Raleway"/>
            </a:endParaRPr>
          </a:p>
          <a:p>
            <a:pPr marL="7701" marR="34656" lvl="0" indent="0" algn="l" rtl="0">
              <a:lnSpc>
                <a:spcPct val="150200"/>
              </a:lnSpc>
              <a:spcBef>
                <a:spcPts val="0"/>
              </a:spcBef>
              <a:spcAft>
                <a:spcPts val="0"/>
              </a:spcAft>
              <a:buNone/>
            </a:pPr>
            <a:endParaRPr dirty="0">
              <a:solidFill>
                <a:schemeClr val="dk1"/>
              </a:solidFill>
              <a:latin typeface="Raleway" pitchFamily="2" charset="-18"/>
              <a:ea typeface="Raleway"/>
              <a:cs typeface="Raleway"/>
              <a:sym typeface="Raleway"/>
            </a:endParaRPr>
          </a:p>
        </p:txBody>
      </p:sp>
      <p:sp>
        <p:nvSpPr>
          <p:cNvPr id="418" name="Google Shape;418;p12"/>
          <p:cNvSpPr/>
          <p:nvPr/>
        </p:nvSpPr>
        <p:spPr>
          <a:xfrm>
            <a:off x="4670053" y="1109683"/>
            <a:ext cx="2890680" cy="0"/>
          </a:xfrm>
          <a:custGeom>
            <a:avLst/>
            <a:gdLst/>
            <a:ahLst/>
            <a:cxnLst/>
            <a:rect l="l" t="t" r="r" b="b"/>
            <a:pathLst>
              <a:path w="4766945" h="120000" extrusionOk="0">
                <a:moveTo>
                  <a:pt x="0" y="0"/>
                </a:moveTo>
                <a:lnTo>
                  <a:pt x="4766671" y="0"/>
                </a:lnTo>
              </a:path>
            </a:pathLst>
          </a:custGeom>
          <a:noFill/>
          <a:ln w="10450" cap="flat" cmpd="sng">
            <a:solidFill>
              <a:srgbClr val="5E23CA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092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19" name="Google Shape;419;p12"/>
          <p:cNvSpPr txBox="1"/>
          <p:nvPr/>
        </p:nvSpPr>
        <p:spPr>
          <a:xfrm>
            <a:off x="8864536" y="326183"/>
            <a:ext cx="2747361" cy="2567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10375" rIns="0" bIns="0" anchor="t" anchorCtr="0">
            <a:spAutoFit/>
          </a:bodyPr>
          <a:lstStyle/>
          <a:p>
            <a:pPr marL="7701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pl-PL" sz="1600" b="1">
                <a:solidFill>
                  <a:srgbClr val="5E23CA"/>
                </a:solidFill>
                <a:latin typeface="Raleway"/>
                <a:ea typeface="Raleway"/>
                <a:cs typeface="Raleway"/>
                <a:sym typeface="Raleway"/>
              </a:rPr>
              <a:t>Błąd 3: Monotonne tło</a:t>
            </a:r>
            <a:endParaRPr/>
          </a:p>
        </p:txBody>
      </p:sp>
      <p:sp>
        <p:nvSpPr>
          <p:cNvPr id="420" name="Google Shape;420;p12"/>
          <p:cNvSpPr txBox="1"/>
          <p:nvPr/>
        </p:nvSpPr>
        <p:spPr>
          <a:xfrm>
            <a:off x="8861721" y="1285354"/>
            <a:ext cx="2856900" cy="194676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7700" rIns="0" bIns="0" anchor="t" anchorCtr="0">
            <a:spAutoFit/>
          </a:bodyPr>
          <a:lstStyle/>
          <a:p>
            <a:pPr marL="7701" marR="3081" lvl="0" indent="0" algn="l" rtl="0">
              <a:lnSpc>
                <a:spcPct val="1502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pl-PL">
                <a:solidFill>
                  <a:schemeClr val="dk1"/>
                </a:solidFill>
                <a:latin typeface="Raleway" pitchFamily="2" charset="-18"/>
                <a:ea typeface="Raleway"/>
                <a:cs typeface="Raleway"/>
                <a:sym typeface="Raleway"/>
              </a:rPr>
              <a:t>AI uczy się tła, nie obiektu, jeśli wszystkie zdjęcia robicie w tym samym miejscu. Poprawka: zbierajcie zdjęcia w kilku różnych miejscach i oświetleniu.</a:t>
            </a:r>
            <a:endParaRPr>
              <a:latin typeface="Raleway" pitchFamily="2" charset="-18"/>
              <a:ea typeface="Raleway"/>
              <a:cs typeface="Raleway"/>
              <a:sym typeface="Raleway"/>
            </a:endParaRPr>
          </a:p>
          <a:p>
            <a:pPr marL="7701" marR="34656" lvl="0" indent="0" algn="l" rtl="0">
              <a:lnSpc>
                <a:spcPct val="150200"/>
              </a:lnSpc>
              <a:spcBef>
                <a:spcPts val="0"/>
              </a:spcBef>
              <a:spcAft>
                <a:spcPts val="0"/>
              </a:spcAft>
              <a:buNone/>
            </a:pPr>
            <a:endParaRPr>
              <a:solidFill>
                <a:schemeClr val="dk1"/>
              </a:solidFill>
              <a:latin typeface="Raleway" pitchFamily="2" charset="-18"/>
              <a:ea typeface="Raleway"/>
              <a:cs typeface="Raleway"/>
              <a:sym typeface="Raleway"/>
            </a:endParaRPr>
          </a:p>
        </p:txBody>
      </p:sp>
      <p:sp>
        <p:nvSpPr>
          <p:cNvPr id="421" name="Google Shape;421;p12"/>
          <p:cNvSpPr/>
          <p:nvPr/>
        </p:nvSpPr>
        <p:spPr>
          <a:xfrm>
            <a:off x="8878821" y="1109683"/>
            <a:ext cx="2890680" cy="0"/>
          </a:xfrm>
          <a:custGeom>
            <a:avLst/>
            <a:gdLst/>
            <a:ahLst/>
            <a:cxnLst/>
            <a:rect l="l" t="t" r="r" b="b"/>
            <a:pathLst>
              <a:path w="4766944" h="120000" extrusionOk="0">
                <a:moveTo>
                  <a:pt x="0" y="0"/>
                </a:moveTo>
                <a:lnTo>
                  <a:pt x="4766671" y="0"/>
                </a:lnTo>
              </a:path>
            </a:pathLst>
          </a:custGeom>
          <a:noFill/>
          <a:ln w="10450" cap="flat" cmpd="sng">
            <a:solidFill>
              <a:srgbClr val="5E23CA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092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22" name="Google Shape;422;p12"/>
          <p:cNvSpPr txBox="1"/>
          <p:nvPr/>
        </p:nvSpPr>
        <p:spPr>
          <a:xfrm>
            <a:off x="444209" y="285258"/>
            <a:ext cx="28569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7701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pl-PL" sz="1600" b="1">
                <a:solidFill>
                  <a:srgbClr val="5E23CA"/>
                </a:solidFill>
                <a:latin typeface="Raleway"/>
                <a:ea typeface="Raleway"/>
                <a:cs typeface="Raleway"/>
                <a:sym typeface="Raleway"/>
              </a:rPr>
              <a:t>Błąd 1: Za mało danych</a:t>
            </a:r>
            <a:endParaRPr/>
          </a:p>
        </p:txBody>
      </p:sp>
      <p:pic>
        <p:nvPicPr>
          <p:cNvPr id="3" name="Obraz 2">
            <a:extLst>
              <a:ext uri="{FF2B5EF4-FFF2-40B4-BE49-F238E27FC236}">
                <a16:creationId xmlns:a16="http://schemas.microsoft.com/office/drawing/2014/main" id="{D1841822-2350-CFD8-2C5E-1C239F72A2C1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85900" y="5964169"/>
            <a:ext cx="1604949" cy="498062"/>
          </a:xfrm>
          <a:prstGeom prst="rect">
            <a:avLst/>
          </a:prstGeom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2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27" name="Google Shape;427;p13"/>
          <p:cNvGrpSpPr/>
          <p:nvPr/>
        </p:nvGrpSpPr>
        <p:grpSpPr>
          <a:xfrm>
            <a:off x="428" y="0"/>
            <a:ext cx="12181601" cy="6857518"/>
            <a:chOff x="0" y="0"/>
            <a:chExt cx="20088362" cy="11308555"/>
          </a:xfrm>
        </p:grpSpPr>
        <p:pic>
          <p:nvPicPr>
            <p:cNvPr id="428" name="Google Shape;428;p13"/>
            <p:cNvPicPr preferRelativeResize="0"/>
            <p:nvPr/>
          </p:nvPicPr>
          <p:blipFill rotWithShape="1">
            <a:blip r:embed="rId3">
              <a:alphaModFix amt="15000"/>
            </a:blip>
            <a:srcRect/>
            <a:stretch/>
          </p:blipFill>
          <p:spPr>
            <a:xfrm>
              <a:off x="13483359" y="0"/>
              <a:ext cx="6605003" cy="6941369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429" name="Google Shape;429;p13"/>
            <p:cNvPicPr preferRelativeResize="0"/>
            <p:nvPr/>
          </p:nvPicPr>
          <p:blipFill rotWithShape="1">
            <a:blip r:embed="rId4">
              <a:alphaModFix amt="15000"/>
            </a:blip>
            <a:srcRect/>
            <a:stretch/>
          </p:blipFill>
          <p:spPr>
            <a:xfrm>
              <a:off x="0" y="5550022"/>
              <a:ext cx="9616796" cy="5758533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430" name="Google Shape;430;p13"/>
            <p:cNvPicPr preferRelativeResize="0"/>
            <p:nvPr/>
          </p:nvPicPr>
          <p:blipFill rotWithShape="1">
            <a:blip r:embed="rId5">
              <a:alphaModFix/>
            </a:blip>
            <a:srcRect/>
            <a:stretch/>
          </p:blipFill>
          <p:spPr>
            <a:xfrm>
              <a:off x="15523622" y="9460779"/>
              <a:ext cx="4564740" cy="1847776"/>
            </a:xfrm>
            <a:prstGeom prst="rect">
              <a:avLst/>
            </a:prstGeom>
            <a:noFill/>
            <a:ln>
              <a:noFill/>
            </a:ln>
          </p:spPr>
        </p:pic>
      </p:grpSp>
      <p:sp>
        <p:nvSpPr>
          <p:cNvPr id="438" name="Google Shape;438;p13"/>
          <p:cNvSpPr txBox="1"/>
          <p:nvPr/>
        </p:nvSpPr>
        <p:spPr>
          <a:xfrm>
            <a:off x="444184" y="1285354"/>
            <a:ext cx="2856900" cy="162360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7700" rIns="0" bIns="0" anchor="t" anchorCtr="0">
            <a:spAutoFit/>
          </a:bodyPr>
          <a:lstStyle/>
          <a:p>
            <a:pPr marL="7701" marR="3081" lvl="0" indent="0" algn="l" rtl="0">
              <a:lnSpc>
                <a:spcPct val="1502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pl-PL" dirty="0">
                <a:solidFill>
                  <a:schemeClr val="dk1"/>
                </a:solidFill>
                <a:latin typeface="Raleway"/>
                <a:ea typeface="Raleway"/>
                <a:cs typeface="Raleway"/>
                <a:sym typeface="Raleway"/>
              </a:rPr>
              <a:t>Model nie rozpozna obiektu pokazanego inaczej niż na treningu. Poprawka: fotografujcie z różnych stron, kątów i odległości.</a:t>
            </a:r>
            <a:endParaRPr dirty="0">
              <a:latin typeface="Raleway"/>
              <a:ea typeface="Raleway"/>
              <a:cs typeface="Raleway"/>
              <a:sym typeface="Raleway"/>
            </a:endParaRPr>
          </a:p>
          <a:p>
            <a:pPr marL="7701" marR="34656" lvl="0" indent="0" algn="l" rtl="0">
              <a:lnSpc>
                <a:spcPct val="150200"/>
              </a:lnSpc>
              <a:spcBef>
                <a:spcPts val="0"/>
              </a:spcBef>
              <a:spcAft>
                <a:spcPts val="0"/>
              </a:spcAft>
              <a:buNone/>
            </a:pPr>
            <a:endParaRPr dirty="0">
              <a:solidFill>
                <a:schemeClr val="dk1"/>
              </a:solidFill>
              <a:latin typeface="Raleway"/>
              <a:ea typeface="Raleway"/>
              <a:cs typeface="Raleway"/>
              <a:sym typeface="Raleway"/>
            </a:endParaRPr>
          </a:p>
        </p:txBody>
      </p:sp>
      <p:sp>
        <p:nvSpPr>
          <p:cNvPr id="439" name="Google Shape;439;p13"/>
          <p:cNvSpPr/>
          <p:nvPr/>
        </p:nvSpPr>
        <p:spPr>
          <a:xfrm>
            <a:off x="461286" y="1109683"/>
            <a:ext cx="2890680" cy="0"/>
          </a:xfrm>
          <a:custGeom>
            <a:avLst/>
            <a:gdLst/>
            <a:ahLst/>
            <a:cxnLst/>
            <a:rect l="l" t="t" r="r" b="b"/>
            <a:pathLst>
              <a:path w="4766945" h="120000" extrusionOk="0">
                <a:moveTo>
                  <a:pt x="0" y="0"/>
                </a:moveTo>
                <a:lnTo>
                  <a:pt x="4766671" y="0"/>
                </a:lnTo>
              </a:path>
            </a:pathLst>
          </a:custGeom>
          <a:noFill/>
          <a:ln w="10450" cap="flat" cmpd="sng">
            <a:solidFill>
              <a:srgbClr val="5E23CA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092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40" name="Google Shape;440;p13"/>
          <p:cNvSpPr txBox="1"/>
          <p:nvPr/>
        </p:nvSpPr>
        <p:spPr>
          <a:xfrm>
            <a:off x="4655767" y="326183"/>
            <a:ext cx="2853982" cy="2567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10375" rIns="0" bIns="0" anchor="t" anchorCtr="0">
            <a:spAutoFit/>
          </a:bodyPr>
          <a:lstStyle/>
          <a:p>
            <a:pPr marL="7701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pl-PL" sz="1600" b="1">
                <a:solidFill>
                  <a:srgbClr val="5E23CA"/>
                </a:solidFill>
                <a:latin typeface="Raleway"/>
                <a:ea typeface="Raleway"/>
                <a:cs typeface="Raleway"/>
                <a:sym typeface="Raleway"/>
              </a:rPr>
              <a:t>Błąd 5: Za mało osób</a:t>
            </a:r>
            <a:endParaRPr/>
          </a:p>
        </p:txBody>
      </p:sp>
      <p:sp>
        <p:nvSpPr>
          <p:cNvPr id="441" name="Google Shape;441;p13"/>
          <p:cNvSpPr txBox="1"/>
          <p:nvPr/>
        </p:nvSpPr>
        <p:spPr>
          <a:xfrm>
            <a:off x="4652955" y="1285354"/>
            <a:ext cx="2856900" cy="162360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7700" rIns="0" bIns="0" anchor="t" anchorCtr="0">
            <a:spAutoFit/>
          </a:bodyPr>
          <a:lstStyle/>
          <a:p>
            <a:pPr marL="7701" marR="3081" lvl="0" indent="0" algn="l" rtl="0">
              <a:lnSpc>
                <a:spcPct val="1502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pl-PL">
                <a:solidFill>
                  <a:schemeClr val="dk1"/>
                </a:solidFill>
                <a:latin typeface="Raleway"/>
                <a:ea typeface="Raleway"/>
                <a:cs typeface="Raleway"/>
                <a:sym typeface="Raleway"/>
              </a:rPr>
              <a:t>Model trenowany na jednej osobie gorzej działa dla innych. Poprawka: zbierajcie dane od różnych osób z grupy.</a:t>
            </a:r>
            <a:endParaRPr>
              <a:latin typeface="Raleway"/>
              <a:ea typeface="Raleway"/>
              <a:cs typeface="Raleway"/>
              <a:sym typeface="Raleway"/>
            </a:endParaRPr>
          </a:p>
          <a:p>
            <a:pPr marL="7701" marR="34656" lvl="0" indent="0" algn="l" rtl="0">
              <a:lnSpc>
                <a:spcPct val="150200"/>
              </a:lnSpc>
              <a:spcBef>
                <a:spcPts val="0"/>
              </a:spcBef>
              <a:spcAft>
                <a:spcPts val="0"/>
              </a:spcAft>
              <a:buNone/>
            </a:pPr>
            <a:endParaRPr>
              <a:solidFill>
                <a:schemeClr val="dk1"/>
              </a:solidFill>
              <a:latin typeface="Raleway"/>
              <a:ea typeface="Raleway"/>
              <a:cs typeface="Raleway"/>
              <a:sym typeface="Raleway"/>
            </a:endParaRPr>
          </a:p>
        </p:txBody>
      </p:sp>
      <p:sp>
        <p:nvSpPr>
          <p:cNvPr id="442" name="Google Shape;442;p13"/>
          <p:cNvSpPr/>
          <p:nvPr/>
        </p:nvSpPr>
        <p:spPr>
          <a:xfrm>
            <a:off x="4670053" y="1109683"/>
            <a:ext cx="2890680" cy="0"/>
          </a:xfrm>
          <a:custGeom>
            <a:avLst/>
            <a:gdLst/>
            <a:ahLst/>
            <a:cxnLst/>
            <a:rect l="l" t="t" r="r" b="b"/>
            <a:pathLst>
              <a:path w="4766945" h="120000" extrusionOk="0">
                <a:moveTo>
                  <a:pt x="0" y="0"/>
                </a:moveTo>
                <a:lnTo>
                  <a:pt x="4766671" y="0"/>
                </a:lnTo>
              </a:path>
            </a:pathLst>
          </a:custGeom>
          <a:noFill/>
          <a:ln w="10450" cap="flat" cmpd="sng">
            <a:solidFill>
              <a:srgbClr val="5E23CA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092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43" name="Google Shape;443;p13"/>
          <p:cNvSpPr txBox="1"/>
          <p:nvPr/>
        </p:nvSpPr>
        <p:spPr>
          <a:xfrm>
            <a:off x="8864536" y="326183"/>
            <a:ext cx="2904965" cy="2567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10375" rIns="0" bIns="0" anchor="t" anchorCtr="0">
            <a:spAutoFit/>
          </a:bodyPr>
          <a:lstStyle/>
          <a:p>
            <a:pPr marL="7701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pl-PL" sz="1600" b="1">
                <a:solidFill>
                  <a:srgbClr val="5E23CA"/>
                </a:solidFill>
                <a:latin typeface="Raleway"/>
                <a:ea typeface="Raleway"/>
                <a:cs typeface="Raleway"/>
                <a:sym typeface="Raleway"/>
              </a:rPr>
              <a:t>Błąd 6: Fałszywa korelacja</a:t>
            </a:r>
            <a:endParaRPr/>
          </a:p>
        </p:txBody>
      </p:sp>
      <p:sp>
        <p:nvSpPr>
          <p:cNvPr id="444" name="Google Shape;444;p13"/>
          <p:cNvSpPr txBox="1"/>
          <p:nvPr/>
        </p:nvSpPr>
        <p:spPr>
          <a:xfrm>
            <a:off x="8861721" y="1285354"/>
            <a:ext cx="2856900" cy="194676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7700" rIns="0" bIns="0" anchor="t" anchorCtr="0">
            <a:spAutoFit/>
          </a:bodyPr>
          <a:lstStyle/>
          <a:p>
            <a:pPr marL="7701" marR="3081" lvl="0" indent="0" algn="l" rtl="0">
              <a:lnSpc>
                <a:spcPct val="1502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pl-PL">
                <a:solidFill>
                  <a:schemeClr val="dk1"/>
                </a:solidFill>
                <a:latin typeface="Raleway"/>
                <a:ea typeface="Raleway"/>
                <a:cs typeface="Raleway"/>
                <a:sym typeface="Raleway"/>
              </a:rPr>
              <a:t>Model uczy się przypadkowego elementu kontekstu zamiast właściwej przyczyny zjawiska. Poprawka: różnicujcie wszystko poza samym obiektem.</a:t>
            </a:r>
            <a:endParaRPr>
              <a:latin typeface="Raleway"/>
              <a:ea typeface="Raleway"/>
              <a:cs typeface="Raleway"/>
              <a:sym typeface="Raleway"/>
            </a:endParaRPr>
          </a:p>
          <a:p>
            <a:pPr marL="7701" marR="34656" lvl="0" indent="0" algn="l" rtl="0">
              <a:lnSpc>
                <a:spcPct val="150200"/>
              </a:lnSpc>
              <a:spcBef>
                <a:spcPts val="0"/>
              </a:spcBef>
              <a:spcAft>
                <a:spcPts val="0"/>
              </a:spcAft>
              <a:buNone/>
            </a:pPr>
            <a:endParaRPr>
              <a:solidFill>
                <a:schemeClr val="dk1"/>
              </a:solidFill>
              <a:latin typeface="Raleway"/>
              <a:ea typeface="Raleway"/>
              <a:cs typeface="Raleway"/>
              <a:sym typeface="Raleway"/>
            </a:endParaRPr>
          </a:p>
        </p:txBody>
      </p:sp>
      <p:sp>
        <p:nvSpPr>
          <p:cNvPr id="445" name="Google Shape;445;p13"/>
          <p:cNvSpPr/>
          <p:nvPr/>
        </p:nvSpPr>
        <p:spPr>
          <a:xfrm>
            <a:off x="8878821" y="1109683"/>
            <a:ext cx="2890680" cy="0"/>
          </a:xfrm>
          <a:custGeom>
            <a:avLst/>
            <a:gdLst/>
            <a:ahLst/>
            <a:cxnLst/>
            <a:rect l="l" t="t" r="r" b="b"/>
            <a:pathLst>
              <a:path w="4766944" h="120000" extrusionOk="0">
                <a:moveTo>
                  <a:pt x="0" y="0"/>
                </a:moveTo>
                <a:lnTo>
                  <a:pt x="4766671" y="0"/>
                </a:lnTo>
              </a:path>
            </a:pathLst>
          </a:custGeom>
          <a:noFill/>
          <a:ln w="10450" cap="flat" cmpd="sng">
            <a:solidFill>
              <a:srgbClr val="5E23CA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092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46" name="Google Shape;446;p13"/>
          <p:cNvSpPr txBox="1"/>
          <p:nvPr/>
        </p:nvSpPr>
        <p:spPr>
          <a:xfrm>
            <a:off x="479635" y="352131"/>
            <a:ext cx="2853982" cy="2567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10375" rIns="0" bIns="0" anchor="t" anchorCtr="0">
            <a:spAutoFit/>
          </a:bodyPr>
          <a:lstStyle/>
          <a:p>
            <a:pPr marL="7701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pl-PL" sz="1600" b="1">
                <a:solidFill>
                  <a:srgbClr val="5E23CA"/>
                </a:solidFill>
                <a:latin typeface="Raleway"/>
                <a:ea typeface="Raleway"/>
                <a:cs typeface="Raleway"/>
                <a:sym typeface="Raleway"/>
              </a:rPr>
              <a:t>Błąd 4: Jeden kąt i odległość</a:t>
            </a:r>
            <a:endParaRPr sz="1600" b="1">
              <a:solidFill>
                <a:srgbClr val="5E23CA"/>
              </a:solidFill>
              <a:latin typeface="Raleway"/>
              <a:ea typeface="Raleway"/>
              <a:cs typeface="Raleway"/>
              <a:sym typeface="Raleway"/>
            </a:endParaRPr>
          </a:p>
        </p:txBody>
      </p:sp>
      <p:pic>
        <p:nvPicPr>
          <p:cNvPr id="3" name="Obraz 2">
            <a:extLst>
              <a:ext uri="{FF2B5EF4-FFF2-40B4-BE49-F238E27FC236}">
                <a16:creationId xmlns:a16="http://schemas.microsoft.com/office/drawing/2014/main" id="{15B947A8-E626-F345-7788-D8CA8A6148FD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85900" y="5964169"/>
            <a:ext cx="1604949" cy="498062"/>
          </a:xfrm>
          <a:prstGeom prst="rect">
            <a:avLst/>
          </a:prstGeom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51" name="Google Shape;451;p14"/>
          <p:cNvGrpSpPr/>
          <p:nvPr/>
        </p:nvGrpSpPr>
        <p:grpSpPr>
          <a:xfrm>
            <a:off x="428" y="0"/>
            <a:ext cx="12181601" cy="6857518"/>
            <a:chOff x="0" y="0"/>
            <a:chExt cx="20088362" cy="11308555"/>
          </a:xfrm>
        </p:grpSpPr>
        <p:pic>
          <p:nvPicPr>
            <p:cNvPr id="452" name="Google Shape;452;p14"/>
            <p:cNvPicPr preferRelativeResize="0"/>
            <p:nvPr/>
          </p:nvPicPr>
          <p:blipFill rotWithShape="1">
            <a:blip r:embed="rId3">
              <a:alphaModFix amt="15000"/>
            </a:blip>
            <a:srcRect/>
            <a:stretch/>
          </p:blipFill>
          <p:spPr>
            <a:xfrm>
              <a:off x="13483359" y="0"/>
              <a:ext cx="6605003" cy="6941369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453" name="Google Shape;453;p14"/>
            <p:cNvPicPr preferRelativeResize="0"/>
            <p:nvPr/>
          </p:nvPicPr>
          <p:blipFill rotWithShape="1">
            <a:blip r:embed="rId4">
              <a:alphaModFix amt="15000"/>
            </a:blip>
            <a:srcRect/>
            <a:stretch/>
          </p:blipFill>
          <p:spPr>
            <a:xfrm>
              <a:off x="0" y="5550022"/>
              <a:ext cx="9616796" cy="5758533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454" name="Google Shape;454;p14"/>
            <p:cNvPicPr preferRelativeResize="0"/>
            <p:nvPr/>
          </p:nvPicPr>
          <p:blipFill rotWithShape="1">
            <a:blip r:embed="rId5">
              <a:alphaModFix/>
            </a:blip>
            <a:srcRect/>
            <a:stretch/>
          </p:blipFill>
          <p:spPr>
            <a:xfrm>
              <a:off x="15523622" y="9460779"/>
              <a:ext cx="4564740" cy="1847776"/>
            </a:xfrm>
            <a:prstGeom prst="rect">
              <a:avLst/>
            </a:prstGeom>
            <a:noFill/>
            <a:ln>
              <a:noFill/>
            </a:ln>
          </p:spPr>
        </p:pic>
      </p:grpSp>
      <p:sp>
        <p:nvSpPr>
          <p:cNvPr id="462" name="Google Shape;462;p14"/>
          <p:cNvSpPr txBox="1"/>
          <p:nvPr/>
        </p:nvSpPr>
        <p:spPr>
          <a:xfrm>
            <a:off x="444184" y="1285354"/>
            <a:ext cx="2856900" cy="194676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7700" rIns="0" bIns="0" anchor="t" anchorCtr="0">
            <a:spAutoFit/>
          </a:bodyPr>
          <a:lstStyle/>
          <a:p>
            <a:pPr marL="7701" marR="3081" lvl="0" indent="0" algn="l" rtl="0">
              <a:lnSpc>
                <a:spcPct val="1502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pl-PL" dirty="0">
                <a:solidFill>
                  <a:schemeClr val="dk1"/>
                </a:solidFill>
                <a:latin typeface="Raleway"/>
                <a:ea typeface="Raleway"/>
                <a:cs typeface="Raleway"/>
                <a:sym typeface="Raleway"/>
              </a:rPr>
              <a:t>Gdy klasy wizualnie niemal się nie różnią, model często je myli. Poprawka: wybierzcie wyraźnie odróżnialne klasy lub dodajcie więcej cech.</a:t>
            </a:r>
            <a:endParaRPr dirty="0">
              <a:latin typeface="Raleway"/>
              <a:ea typeface="Raleway"/>
              <a:cs typeface="Raleway"/>
              <a:sym typeface="Raleway"/>
            </a:endParaRPr>
          </a:p>
          <a:p>
            <a:pPr marL="7701" marR="34656" lvl="0" indent="0" algn="l" rtl="0">
              <a:lnSpc>
                <a:spcPct val="150200"/>
              </a:lnSpc>
              <a:spcBef>
                <a:spcPts val="0"/>
              </a:spcBef>
              <a:spcAft>
                <a:spcPts val="0"/>
              </a:spcAft>
              <a:buNone/>
            </a:pPr>
            <a:endParaRPr dirty="0">
              <a:solidFill>
                <a:schemeClr val="dk1"/>
              </a:solidFill>
              <a:latin typeface="Raleway"/>
              <a:ea typeface="Raleway"/>
              <a:cs typeface="Raleway"/>
              <a:sym typeface="Raleway"/>
            </a:endParaRPr>
          </a:p>
        </p:txBody>
      </p:sp>
      <p:sp>
        <p:nvSpPr>
          <p:cNvPr id="463" name="Google Shape;463;p14"/>
          <p:cNvSpPr/>
          <p:nvPr/>
        </p:nvSpPr>
        <p:spPr>
          <a:xfrm>
            <a:off x="461286" y="1109683"/>
            <a:ext cx="2890680" cy="0"/>
          </a:xfrm>
          <a:custGeom>
            <a:avLst/>
            <a:gdLst/>
            <a:ahLst/>
            <a:cxnLst/>
            <a:rect l="l" t="t" r="r" b="b"/>
            <a:pathLst>
              <a:path w="4766945" h="120000" extrusionOk="0">
                <a:moveTo>
                  <a:pt x="0" y="0"/>
                </a:moveTo>
                <a:lnTo>
                  <a:pt x="4766671" y="0"/>
                </a:lnTo>
              </a:path>
            </a:pathLst>
          </a:custGeom>
          <a:noFill/>
          <a:ln w="10450" cap="flat" cmpd="sng">
            <a:solidFill>
              <a:srgbClr val="5E23CA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092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64" name="Google Shape;464;p14"/>
          <p:cNvSpPr txBox="1"/>
          <p:nvPr/>
        </p:nvSpPr>
        <p:spPr>
          <a:xfrm>
            <a:off x="4655767" y="326183"/>
            <a:ext cx="2917402" cy="2567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10375" rIns="0" bIns="0" anchor="t" anchorCtr="0">
            <a:spAutoFit/>
          </a:bodyPr>
          <a:lstStyle/>
          <a:p>
            <a:pPr marL="7701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pl-PL" sz="1600" b="1">
                <a:solidFill>
                  <a:srgbClr val="5E23CA"/>
                </a:solidFill>
                <a:latin typeface="Raleway"/>
                <a:ea typeface="Raleway"/>
                <a:cs typeface="Raleway"/>
                <a:sym typeface="Raleway"/>
              </a:rPr>
              <a:t>Błąd 8: Nieznany obiekt</a:t>
            </a:r>
            <a:endParaRPr/>
          </a:p>
        </p:txBody>
      </p:sp>
      <p:sp>
        <p:nvSpPr>
          <p:cNvPr id="465" name="Google Shape;465;p14"/>
          <p:cNvSpPr txBox="1"/>
          <p:nvPr/>
        </p:nvSpPr>
        <p:spPr>
          <a:xfrm>
            <a:off x="4652955" y="1285354"/>
            <a:ext cx="2856900" cy="162360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7700" rIns="0" bIns="0" anchor="t" anchorCtr="0">
            <a:spAutoFit/>
          </a:bodyPr>
          <a:lstStyle/>
          <a:p>
            <a:pPr marL="7701" marR="3081" lvl="0" indent="0" algn="l" rtl="0">
              <a:lnSpc>
                <a:spcPct val="1502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pl-PL" dirty="0">
                <a:solidFill>
                  <a:schemeClr val="dk1"/>
                </a:solidFill>
                <a:latin typeface="Raleway"/>
                <a:ea typeface="Raleway"/>
                <a:cs typeface="Raleway"/>
                <a:sym typeface="Raleway"/>
              </a:rPr>
              <a:t>Model nie potrafi powiedzieć „nie wiem” – zawsze wybiera najbliższą znaną klasę. Poprawka: świadomość ograniczeń modelu</a:t>
            </a:r>
            <a:br>
              <a:rPr lang="pl-PL" dirty="0">
                <a:solidFill>
                  <a:schemeClr val="dk1"/>
                </a:solidFill>
                <a:latin typeface="Raleway"/>
                <a:ea typeface="Raleway"/>
                <a:cs typeface="Raleway"/>
                <a:sym typeface="Raleway"/>
              </a:rPr>
            </a:br>
            <a:r>
              <a:rPr lang="pl-PL" dirty="0">
                <a:solidFill>
                  <a:schemeClr val="dk1"/>
                </a:solidFill>
                <a:latin typeface="Raleway"/>
                <a:ea typeface="Raleway"/>
                <a:cs typeface="Raleway"/>
                <a:sym typeface="Raleway"/>
              </a:rPr>
              <a:t>i klasa „Inne”.</a:t>
            </a:r>
            <a:endParaRPr dirty="0">
              <a:solidFill>
                <a:schemeClr val="dk1"/>
              </a:solidFill>
              <a:latin typeface="Raleway"/>
              <a:ea typeface="Raleway"/>
              <a:cs typeface="Raleway"/>
              <a:sym typeface="Raleway"/>
            </a:endParaRPr>
          </a:p>
        </p:txBody>
      </p:sp>
      <p:sp>
        <p:nvSpPr>
          <p:cNvPr id="466" name="Google Shape;466;p14"/>
          <p:cNvSpPr/>
          <p:nvPr/>
        </p:nvSpPr>
        <p:spPr>
          <a:xfrm>
            <a:off x="4670053" y="1109683"/>
            <a:ext cx="2890680" cy="0"/>
          </a:xfrm>
          <a:custGeom>
            <a:avLst/>
            <a:gdLst/>
            <a:ahLst/>
            <a:cxnLst/>
            <a:rect l="l" t="t" r="r" b="b"/>
            <a:pathLst>
              <a:path w="4766945" h="120000" extrusionOk="0">
                <a:moveTo>
                  <a:pt x="0" y="0"/>
                </a:moveTo>
                <a:lnTo>
                  <a:pt x="4766671" y="0"/>
                </a:lnTo>
              </a:path>
            </a:pathLst>
          </a:custGeom>
          <a:noFill/>
          <a:ln w="10450" cap="flat" cmpd="sng">
            <a:solidFill>
              <a:srgbClr val="5E23CA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092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67" name="Google Shape;467;p14"/>
          <p:cNvSpPr txBox="1"/>
          <p:nvPr/>
        </p:nvSpPr>
        <p:spPr>
          <a:xfrm>
            <a:off x="8864536" y="326183"/>
            <a:ext cx="2853979" cy="2567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10375" rIns="0" bIns="0" anchor="t" anchorCtr="0">
            <a:spAutoFit/>
          </a:bodyPr>
          <a:lstStyle/>
          <a:p>
            <a:pPr marL="7701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pl-PL" sz="1600" b="1">
                <a:solidFill>
                  <a:srgbClr val="5E23CA"/>
                </a:solidFill>
                <a:latin typeface="Raleway"/>
                <a:ea typeface="Raleway"/>
                <a:cs typeface="Raleway"/>
                <a:sym typeface="Raleway"/>
              </a:rPr>
              <a:t>Błąd 9: Dominująca cecha</a:t>
            </a:r>
            <a:endParaRPr/>
          </a:p>
        </p:txBody>
      </p:sp>
      <p:sp>
        <p:nvSpPr>
          <p:cNvPr id="468" name="Google Shape;468;p14"/>
          <p:cNvSpPr txBox="1"/>
          <p:nvPr/>
        </p:nvSpPr>
        <p:spPr>
          <a:xfrm>
            <a:off x="8861721" y="1285354"/>
            <a:ext cx="2856900" cy="194676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7700" rIns="0" bIns="0" anchor="t" anchorCtr="0">
            <a:spAutoFit/>
          </a:bodyPr>
          <a:lstStyle/>
          <a:p>
            <a:pPr marL="7701" marR="3081" lvl="0" indent="0" algn="l" rtl="0">
              <a:lnSpc>
                <a:spcPct val="1502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pl-PL">
                <a:solidFill>
                  <a:schemeClr val="dk1"/>
                </a:solidFill>
                <a:latin typeface="Raleway"/>
                <a:ea typeface="Raleway"/>
                <a:cs typeface="Raleway"/>
                <a:sym typeface="Raleway"/>
              </a:rPr>
              <a:t>Model uczy się jednej dominującej, przypadkowej cechy zamiast całego obiektu. Poprawka: zróżnicujcie zdjęcia tak, by ta przypadkowa cecha się nie powtarzała.</a:t>
            </a:r>
            <a:endParaRPr>
              <a:solidFill>
                <a:schemeClr val="dk1"/>
              </a:solidFill>
              <a:latin typeface="Raleway"/>
              <a:ea typeface="Raleway"/>
              <a:cs typeface="Raleway"/>
              <a:sym typeface="Raleway"/>
            </a:endParaRPr>
          </a:p>
        </p:txBody>
      </p:sp>
      <p:sp>
        <p:nvSpPr>
          <p:cNvPr id="469" name="Google Shape;469;p14"/>
          <p:cNvSpPr/>
          <p:nvPr/>
        </p:nvSpPr>
        <p:spPr>
          <a:xfrm>
            <a:off x="8878821" y="1109683"/>
            <a:ext cx="2890680" cy="0"/>
          </a:xfrm>
          <a:custGeom>
            <a:avLst/>
            <a:gdLst/>
            <a:ahLst/>
            <a:cxnLst/>
            <a:rect l="l" t="t" r="r" b="b"/>
            <a:pathLst>
              <a:path w="4766944" h="120000" extrusionOk="0">
                <a:moveTo>
                  <a:pt x="0" y="0"/>
                </a:moveTo>
                <a:lnTo>
                  <a:pt x="4766671" y="0"/>
                </a:lnTo>
              </a:path>
            </a:pathLst>
          </a:custGeom>
          <a:noFill/>
          <a:ln w="10450" cap="flat" cmpd="sng">
            <a:solidFill>
              <a:srgbClr val="5E23CA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092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70" name="Google Shape;470;p14"/>
          <p:cNvSpPr txBox="1"/>
          <p:nvPr/>
        </p:nvSpPr>
        <p:spPr>
          <a:xfrm>
            <a:off x="479635" y="326183"/>
            <a:ext cx="2853982" cy="2567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10375" rIns="0" bIns="0" anchor="t" anchorCtr="0">
            <a:spAutoFit/>
          </a:bodyPr>
          <a:lstStyle/>
          <a:p>
            <a:pPr marL="7701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pl-PL" sz="1600" b="1">
                <a:solidFill>
                  <a:srgbClr val="5E23CA"/>
                </a:solidFill>
                <a:latin typeface="Raleway"/>
                <a:ea typeface="Raleway"/>
                <a:cs typeface="Raleway"/>
                <a:sym typeface="Raleway"/>
              </a:rPr>
              <a:t>Błąd 7: Zbyt podobne klasy</a:t>
            </a:r>
            <a:endParaRPr sz="1600" b="1">
              <a:solidFill>
                <a:srgbClr val="5E23CA"/>
              </a:solidFill>
              <a:latin typeface="Raleway"/>
              <a:ea typeface="Raleway"/>
              <a:cs typeface="Raleway"/>
              <a:sym typeface="Raleway"/>
            </a:endParaRPr>
          </a:p>
        </p:txBody>
      </p:sp>
      <p:pic>
        <p:nvPicPr>
          <p:cNvPr id="3" name="Obraz 2">
            <a:extLst>
              <a:ext uri="{FF2B5EF4-FFF2-40B4-BE49-F238E27FC236}">
                <a16:creationId xmlns:a16="http://schemas.microsoft.com/office/drawing/2014/main" id="{7223944E-A37B-C9B0-FF0A-7E3C70B9CAB8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85900" y="5964169"/>
            <a:ext cx="1604949" cy="498062"/>
          </a:xfrm>
          <a:prstGeom prst="rect">
            <a:avLst/>
          </a:prstGeom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75" name="Google Shape;475;p15"/>
          <p:cNvGrpSpPr/>
          <p:nvPr/>
        </p:nvGrpSpPr>
        <p:grpSpPr>
          <a:xfrm>
            <a:off x="8334744" y="0"/>
            <a:ext cx="3856828" cy="6857519"/>
            <a:chOff x="13743905" y="0"/>
            <a:chExt cx="6360195" cy="11308556"/>
          </a:xfrm>
        </p:grpSpPr>
        <p:pic>
          <p:nvPicPr>
            <p:cNvPr id="476" name="Google Shape;476;p15"/>
            <p:cNvPicPr preferRelativeResize="0"/>
            <p:nvPr/>
          </p:nvPicPr>
          <p:blipFill rotWithShape="1">
            <a:blip r:embed="rId3">
              <a:alphaModFix/>
            </a:blip>
            <a:srcRect/>
            <a:stretch/>
          </p:blipFill>
          <p:spPr>
            <a:xfrm>
              <a:off x="17521823" y="0"/>
              <a:ext cx="2582277" cy="2170792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477" name="Google Shape;477;p15"/>
            <p:cNvPicPr preferRelativeResize="0"/>
            <p:nvPr/>
          </p:nvPicPr>
          <p:blipFill rotWithShape="1">
            <a:blip r:embed="rId4">
              <a:alphaModFix/>
            </a:blip>
            <a:srcRect/>
            <a:stretch/>
          </p:blipFill>
          <p:spPr>
            <a:xfrm>
              <a:off x="13743905" y="9835356"/>
              <a:ext cx="6149959" cy="1473200"/>
            </a:xfrm>
            <a:prstGeom prst="rect">
              <a:avLst/>
            </a:prstGeom>
            <a:noFill/>
            <a:ln>
              <a:noFill/>
            </a:ln>
          </p:spPr>
        </p:pic>
      </p:grpSp>
      <p:sp>
        <p:nvSpPr>
          <p:cNvPr id="485" name="Google Shape;485;p15"/>
          <p:cNvSpPr txBox="1"/>
          <p:nvPr/>
        </p:nvSpPr>
        <p:spPr>
          <a:xfrm>
            <a:off x="1013662" y="3542009"/>
            <a:ext cx="4371900" cy="228275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7700" rIns="0" bIns="0" anchor="t" anchorCtr="0">
            <a:spAutoFit/>
          </a:bodyPr>
          <a:lstStyle/>
          <a:p>
            <a:pPr marL="7701" marR="3081" lvl="0" indent="0" algn="l" rtl="0">
              <a:lnSpc>
                <a:spcPct val="1502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pl-PL" b="1" dirty="0">
                <a:solidFill>
                  <a:schemeClr val="dk1"/>
                </a:solidFill>
                <a:latin typeface="Raleway"/>
                <a:ea typeface="Raleway"/>
                <a:cs typeface="Raleway"/>
                <a:sym typeface="Raleway"/>
              </a:rPr>
              <a:t>Case 1: Wilk czy husky?</a:t>
            </a:r>
            <a:endParaRPr dirty="0">
              <a:latin typeface="Raleway"/>
              <a:ea typeface="Raleway"/>
              <a:cs typeface="Raleway"/>
              <a:sym typeface="Raleway"/>
            </a:endParaRPr>
          </a:p>
          <a:p>
            <a:pPr marL="7701" marR="3081" lvl="0" indent="0" algn="l" rtl="0">
              <a:lnSpc>
                <a:spcPct val="150200"/>
              </a:lnSpc>
              <a:spcBef>
                <a:spcPts val="61"/>
              </a:spcBef>
              <a:spcAft>
                <a:spcPts val="0"/>
              </a:spcAft>
              <a:buNone/>
            </a:pPr>
            <a:r>
              <a:rPr lang="pl-PL" dirty="0">
                <a:solidFill>
                  <a:schemeClr val="dk1"/>
                </a:solidFill>
                <a:latin typeface="Raleway"/>
                <a:ea typeface="Raleway"/>
                <a:cs typeface="Raleway"/>
                <a:sym typeface="Raleway"/>
              </a:rPr>
              <a:t>Model do rozróżniania wilków od husky działał świetnie – dopóki nie sprawdzono dlaczego. Zdjęcia wilków robiono niemal zawsze w śniegu, a husky –</a:t>
            </a:r>
            <a:br>
              <a:rPr lang="pl-PL" dirty="0">
                <a:solidFill>
                  <a:schemeClr val="dk1"/>
                </a:solidFill>
                <a:latin typeface="Raleway"/>
                <a:ea typeface="Raleway"/>
                <a:cs typeface="Raleway"/>
                <a:sym typeface="Raleway"/>
              </a:rPr>
            </a:br>
            <a:r>
              <a:rPr lang="pl-PL" dirty="0">
                <a:solidFill>
                  <a:schemeClr val="dk1"/>
                </a:solidFill>
                <a:latin typeface="Raleway"/>
                <a:ea typeface="Raleway"/>
                <a:cs typeface="Raleway"/>
                <a:sym typeface="Raleway"/>
              </a:rPr>
              <a:t>na trawie. Model nauczył się rozpoznawać śnieg, nie zwierzę. To błędy 3 (monotonne tło) i 6 (fałszywa korelacja).</a:t>
            </a:r>
            <a:endParaRPr dirty="0">
              <a:latin typeface="Raleway"/>
              <a:ea typeface="Raleway"/>
              <a:cs typeface="Raleway"/>
              <a:sym typeface="Raleway"/>
            </a:endParaRPr>
          </a:p>
        </p:txBody>
      </p:sp>
      <p:sp>
        <p:nvSpPr>
          <p:cNvPr id="486" name="Google Shape;486;p15"/>
          <p:cNvSpPr txBox="1"/>
          <p:nvPr/>
        </p:nvSpPr>
        <p:spPr>
          <a:xfrm>
            <a:off x="6653413" y="3542340"/>
            <a:ext cx="4371900" cy="260592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7700" rIns="0" bIns="0" anchor="t" anchorCtr="0">
            <a:spAutoFit/>
          </a:bodyPr>
          <a:lstStyle/>
          <a:p>
            <a:pPr marL="7701" marR="3081" lvl="0" indent="0" algn="l" rtl="0">
              <a:lnSpc>
                <a:spcPct val="1502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pl-PL" b="1" dirty="0">
                <a:solidFill>
                  <a:schemeClr val="dk1"/>
                </a:solidFill>
                <a:latin typeface="Raleway"/>
                <a:ea typeface="Raleway"/>
                <a:cs typeface="Raleway"/>
                <a:sym typeface="Raleway"/>
              </a:rPr>
              <a:t>Case 2: Błędne aresztowania</a:t>
            </a:r>
            <a:endParaRPr dirty="0">
              <a:latin typeface="Raleway"/>
              <a:ea typeface="Raleway"/>
              <a:cs typeface="Raleway"/>
              <a:sym typeface="Raleway"/>
            </a:endParaRPr>
          </a:p>
          <a:p>
            <a:pPr marL="7701" marR="3081" lvl="0" indent="0" algn="l" rtl="0">
              <a:lnSpc>
                <a:spcPct val="150200"/>
              </a:lnSpc>
              <a:spcBef>
                <a:spcPts val="61"/>
              </a:spcBef>
              <a:spcAft>
                <a:spcPts val="0"/>
              </a:spcAft>
              <a:buNone/>
            </a:pPr>
            <a:r>
              <a:rPr lang="pl-PL" dirty="0">
                <a:solidFill>
                  <a:schemeClr val="dk1"/>
                </a:solidFill>
                <a:latin typeface="Raleway"/>
                <a:ea typeface="Raleway"/>
                <a:cs typeface="Raleway"/>
                <a:sym typeface="Raleway"/>
              </a:rPr>
              <a:t>Systemy rozpoznawania twarzy używane przez policję myliły się znacznie częściej dla ciemnoskórych kobiet (do 34%) niż dla jasnoskórych mężczyzn (poniżej 1%). Doprowadziło to do udokumentowanych przypadków aresztowania niewinnych osób. To błąd 5 – brak różnorodności danych.</a:t>
            </a:r>
            <a:endParaRPr dirty="0">
              <a:latin typeface="Raleway"/>
              <a:ea typeface="Raleway"/>
              <a:cs typeface="Raleway"/>
              <a:sym typeface="Raleway"/>
            </a:endParaRPr>
          </a:p>
        </p:txBody>
      </p:sp>
      <p:sp>
        <p:nvSpPr>
          <p:cNvPr id="487" name="Google Shape;487;p15"/>
          <p:cNvSpPr/>
          <p:nvPr/>
        </p:nvSpPr>
        <p:spPr>
          <a:xfrm>
            <a:off x="485900" y="1103730"/>
            <a:ext cx="2890680" cy="0"/>
          </a:xfrm>
          <a:custGeom>
            <a:avLst/>
            <a:gdLst/>
            <a:ahLst/>
            <a:cxnLst/>
            <a:rect l="l" t="t" r="r" b="b"/>
            <a:pathLst>
              <a:path w="4766945" h="120000" extrusionOk="0">
                <a:moveTo>
                  <a:pt x="0" y="0"/>
                </a:moveTo>
                <a:lnTo>
                  <a:pt x="4766671" y="0"/>
                </a:lnTo>
              </a:path>
            </a:pathLst>
          </a:custGeom>
          <a:noFill/>
          <a:ln w="10450" cap="flat" cmpd="sng">
            <a:solidFill>
              <a:srgbClr val="5E23CA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092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88" name="Google Shape;488;p15"/>
          <p:cNvSpPr txBox="1">
            <a:spLocks noGrp="1"/>
          </p:cNvSpPr>
          <p:nvPr>
            <p:ph type="title"/>
          </p:nvPr>
        </p:nvSpPr>
        <p:spPr>
          <a:xfrm>
            <a:off x="508713" y="281076"/>
            <a:ext cx="6376669" cy="68449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7300" rIns="0" bIns="0" anchor="ctr" anchorCtr="0">
            <a:spAutoFit/>
          </a:bodyPr>
          <a:lstStyle/>
          <a:p>
            <a:pPr marL="7701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23CA"/>
              </a:buClr>
              <a:buSzPts val="4400"/>
              <a:buFont typeface="Raleway"/>
              <a:buNone/>
            </a:pPr>
            <a:r>
              <a:rPr lang="pl-PL">
                <a:solidFill>
                  <a:srgbClr val="5E23CA"/>
                </a:solidFill>
                <a:latin typeface="Raleway"/>
                <a:ea typeface="Raleway"/>
                <a:cs typeface="Raleway"/>
                <a:sym typeface="Raleway"/>
              </a:rPr>
              <a:t>Case’y z mediów (1/2)</a:t>
            </a:r>
            <a:endParaRPr/>
          </a:p>
        </p:txBody>
      </p:sp>
      <p:grpSp>
        <p:nvGrpSpPr>
          <p:cNvPr id="489" name="Google Shape;489;p15"/>
          <p:cNvGrpSpPr/>
          <p:nvPr/>
        </p:nvGrpSpPr>
        <p:grpSpPr>
          <a:xfrm>
            <a:off x="2482945" y="1835047"/>
            <a:ext cx="1593718" cy="1593712"/>
            <a:chOff x="4093854" y="3026127"/>
            <a:chExt cx="2628160" cy="2628150"/>
          </a:xfrm>
        </p:grpSpPr>
        <p:pic>
          <p:nvPicPr>
            <p:cNvPr id="490" name="Google Shape;490;p15"/>
            <p:cNvPicPr preferRelativeResize="0"/>
            <p:nvPr/>
          </p:nvPicPr>
          <p:blipFill rotWithShape="1">
            <a:blip r:embed="rId5">
              <a:alphaModFix/>
            </a:blip>
            <a:srcRect/>
            <a:stretch/>
          </p:blipFill>
          <p:spPr>
            <a:xfrm>
              <a:off x="4093854" y="3026127"/>
              <a:ext cx="2628160" cy="262815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491" name="Google Shape;491;p15"/>
            <p:cNvSpPr/>
            <p:nvPr/>
          </p:nvSpPr>
          <p:spPr>
            <a:xfrm>
              <a:off x="4533684" y="3490931"/>
              <a:ext cx="1748789" cy="1573530"/>
            </a:xfrm>
            <a:custGeom>
              <a:avLst/>
              <a:gdLst/>
              <a:ahLst/>
              <a:cxnLst/>
              <a:rect l="l" t="t" r="r" b="b"/>
              <a:pathLst>
                <a:path w="1748789" h="1573529" extrusionOk="0">
                  <a:moveTo>
                    <a:pt x="968413" y="555802"/>
                  </a:moveTo>
                  <a:lnTo>
                    <a:pt x="948410" y="514261"/>
                  </a:lnTo>
                  <a:lnTo>
                    <a:pt x="921334" y="505701"/>
                  </a:lnTo>
                  <a:lnTo>
                    <a:pt x="917016" y="505701"/>
                  </a:lnTo>
                  <a:lnTo>
                    <a:pt x="917016" y="556920"/>
                  </a:lnTo>
                  <a:lnTo>
                    <a:pt x="895070" y="909307"/>
                  </a:lnTo>
                  <a:lnTo>
                    <a:pt x="846988" y="909307"/>
                  </a:lnTo>
                  <a:lnTo>
                    <a:pt x="825030" y="556920"/>
                  </a:lnTo>
                  <a:lnTo>
                    <a:pt x="917016" y="556920"/>
                  </a:lnTo>
                  <a:lnTo>
                    <a:pt x="917016" y="505701"/>
                  </a:lnTo>
                  <a:lnTo>
                    <a:pt x="820712" y="505701"/>
                  </a:lnTo>
                  <a:lnTo>
                    <a:pt x="811123" y="506691"/>
                  </a:lnTo>
                  <a:lnTo>
                    <a:pt x="776363" y="536867"/>
                  </a:lnTo>
                  <a:lnTo>
                    <a:pt x="773645" y="555802"/>
                  </a:lnTo>
                  <a:lnTo>
                    <a:pt x="796099" y="916305"/>
                  </a:lnTo>
                  <a:lnTo>
                    <a:pt x="800608" y="933678"/>
                  </a:lnTo>
                  <a:lnTo>
                    <a:pt x="810895" y="947712"/>
                  </a:lnTo>
                  <a:lnTo>
                    <a:pt x="825550" y="957110"/>
                  </a:lnTo>
                  <a:lnTo>
                    <a:pt x="843178" y="960539"/>
                  </a:lnTo>
                  <a:lnTo>
                    <a:pt x="898893" y="960539"/>
                  </a:lnTo>
                  <a:lnTo>
                    <a:pt x="941451" y="933678"/>
                  </a:lnTo>
                  <a:lnTo>
                    <a:pt x="946404" y="909307"/>
                  </a:lnTo>
                  <a:lnTo>
                    <a:pt x="968349" y="556920"/>
                  </a:lnTo>
                  <a:lnTo>
                    <a:pt x="968413" y="555802"/>
                  </a:lnTo>
                  <a:close/>
                </a:path>
                <a:path w="1748789" h="1573529" extrusionOk="0">
                  <a:moveTo>
                    <a:pt x="1623847" y="1353248"/>
                  </a:moveTo>
                  <a:lnTo>
                    <a:pt x="1610969" y="1305763"/>
                  </a:lnTo>
                  <a:lnTo>
                    <a:pt x="956487" y="172161"/>
                  </a:lnTo>
                  <a:lnTo>
                    <a:pt x="921804" y="137274"/>
                  </a:lnTo>
                  <a:lnTo>
                    <a:pt x="874242" y="124675"/>
                  </a:lnTo>
                  <a:lnTo>
                    <a:pt x="849325" y="127914"/>
                  </a:lnTo>
                  <a:lnTo>
                    <a:pt x="807262" y="152196"/>
                  </a:lnTo>
                  <a:lnTo>
                    <a:pt x="137515" y="1305775"/>
                  </a:lnTo>
                  <a:lnTo>
                    <a:pt x="124637" y="1353248"/>
                  </a:lnTo>
                  <a:lnTo>
                    <a:pt x="127863" y="1377530"/>
                  </a:lnTo>
                  <a:lnTo>
                    <a:pt x="152781" y="1420698"/>
                  </a:lnTo>
                  <a:lnTo>
                    <a:pt x="194843" y="1444980"/>
                  </a:lnTo>
                  <a:lnTo>
                    <a:pt x="219760" y="1448219"/>
                  </a:lnTo>
                  <a:lnTo>
                    <a:pt x="935761" y="1448219"/>
                  </a:lnTo>
                  <a:lnTo>
                    <a:pt x="959358" y="1412646"/>
                  </a:lnTo>
                  <a:lnTo>
                    <a:pt x="219760" y="1397000"/>
                  </a:lnTo>
                  <a:lnTo>
                    <a:pt x="208280" y="1395501"/>
                  </a:lnTo>
                  <a:lnTo>
                    <a:pt x="177431" y="1364437"/>
                  </a:lnTo>
                  <a:lnTo>
                    <a:pt x="175945" y="1353261"/>
                  </a:lnTo>
                  <a:lnTo>
                    <a:pt x="177431" y="1342072"/>
                  </a:lnTo>
                  <a:lnTo>
                    <a:pt x="836358" y="197777"/>
                  </a:lnTo>
                  <a:lnTo>
                    <a:pt x="874242" y="175907"/>
                  </a:lnTo>
                  <a:lnTo>
                    <a:pt x="885723" y="177406"/>
                  </a:lnTo>
                  <a:lnTo>
                    <a:pt x="1566608" y="1331379"/>
                  </a:lnTo>
                  <a:lnTo>
                    <a:pt x="1572539" y="1353248"/>
                  </a:lnTo>
                  <a:lnTo>
                    <a:pt x="1571053" y="1364437"/>
                  </a:lnTo>
                  <a:lnTo>
                    <a:pt x="1540205" y="1395501"/>
                  </a:lnTo>
                  <a:lnTo>
                    <a:pt x="1528724" y="1397000"/>
                  </a:lnTo>
                  <a:lnTo>
                    <a:pt x="1045337" y="1397000"/>
                  </a:lnTo>
                  <a:lnTo>
                    <a:pt x="1035367" y="1399006"/>
                  </a:lnTo>
                  <a:lnTo>
                    <a:pt x="1027226" y="1404493"/>
                  </a:lnTo>
                  <a:lnTo>
                    <a:pt x="1021740" y="1412633"/>
                  </a:lnTo>
                  <a:lnTo>
                    <a:pt x="1019721" y="1422603"/>
                  </a:lnTo>
                  <a:lnTo>
                    <a:pt x="1021740" y="1432572"/>
                  </a:lnTo>
                  <a:lnTo>
                    <a:pt x="1027226" y="1440713"/>
                  </a:lnTo>
                  <a:lnTo>
                    <a:pt x="1035367" y="1446199"/>
                  </a:lnTo>
                  <a:lnTo>
                    <a:pt x="1045337" y="1448219"/>
                  </a:lnTo>
                  <a:lnTo>
                    <a:pt x="1528724" y="1448219"/>
                  </a:lnTo>
                  <a:lnTo>
                    <a:pt x="1576285" y="1435620"/>
                  </a:lnTo>
                  <a:lnTo>
                    <a:pt x="1610969" y="1400733"/>
                  </a:lnTo>
                  <a:lnTo>
                    <a:pt x="1620634" y="1377530"/>
                  </a:lnTo>
                  <a:lnTo>
                    <a:pt x="1623847" y="1353248"/>
                  </a:lnTo>
                  <a:close/>
                </a:path>
                <a:path w="1748789" h="1573529" extrusionOk="0">
                  <a:moveTo>
                    <a:pt x="1748485" y="1353146"/>
                  </a:moveTo>
                  <a:lnTo>
                    <a:pt x="1740966" y="1296466"/>
                  </a:lnTo>
                  <a:lnTo>
                    <a:pt x="1718957" y="1243418"/>
                  </a:lnTo>
                  <a:lnTo>
                    <a:pt x="1064475" y="109829"/>
                  </a:lnTo>
                  <a:lnTo>
                    <a:pt x="1037183" y="72390"/>
                  </a:lnTo>
                  <a:lnTo>
                    <a:pt x="1003147" y="41897"/>
                  </a:lnTo>
                  <a:lnTo>
                    <a:pt x="963726" y="19138"/>
                  </a:lnTo>
                  <a:lnTo>
                    <a:pt x="920305" y="4914"/>
                  </a:lnTo>
                  <a:lnTo>
                    <a:pt x="874242" y="0"/>
                  </a:lnTo>
                  <a:lnTo>
                    <a:pt x="828179" y="4914"/>
                  </a:lnTo>
                  <a:lnTo>
                    <a:pt x="784758" y="19138"/>
                  </a:lnTo>
                  <a:lnTo>
                    <a:pt x="745350" y="41897"/>
                  </a:lnTo>
                  <a:lnTo>
                    <a:pt x="711314" y="72390"/>
                  </a:lnTo>
                  <a:lnTo>
                    <a:pt x="684022" y="109829"/>
                  </a:lnTo>
                  <a:lnTo>
                    <a:pt x="360413" y="670306"/>
                  </a:lnTo>
                  <a:lnTo>
                    <a:pt x="357174" y="679945"/>
                  </a:lnTo>
                  <a:lnTo>
                    <a:pt x="357860" y="689749"/>
                  </a:lnTo>
                  <a:lnTo>
                    <a:pt x="398056" y="703554"/>
                  </a:lnTo>
                  <a:lnTo>
                    <a:pt x="728370" y="135432"/>
                  </a:lnTo>
                  <a:lnTo>
                    <a:pt x="755383" y="100368"/>
                  </a:lnTo>
                  <a:lnTo>
                    <a:pt x="790067" y="73850"/>
                  </a:lnTo>
                  <a:lnTo>
                    <a:pt x="830364" y="57073"/>
                  </a:lnTo>
                  <a:lnTo>
                    <a:pt x="874242" y="51219"/>
                  </a:lnTo>
                  <a:lnTo>
                    <a:pt x="918121" y="57073"/>
                  </a:lnTo>
                  <a:lnTo>
                    <a:pt x="958418" y="73850"/>
                  </a:lnTo>
                  <a:lnTo>
                    <a:pt x="993101" y="100368"/>
                  </a:lnTo>
                  <a:lnTo>
                    <a:pt x="1020102" y="135432"/>
                  </a:lnTo>
                  <a:lnTo>
                    <a:pt x="1674583" y="1269034"/>
                  </a:lnTo>
                  <a:lnTo>
                    <a:pt x="1691487" y="1309725"/>
                  </a:lnTo>
                  <a:lnTo>
                    <a:pt x="1697253" y="1353146"/>
                  </a:lnTo>
                  <a:lnTo>
                    <a:pt x="1691220" y="1397901"/>
                  </a:lnTo>
                  <a:lnTo>
                    <a:pt x="1674215" y="1438148"/>
                  </a:lnTo>
                  <a:lnTo>
                    <a:pt x="1647837" y="1472260"/>
                  </a:lnTo>
                  <a:lnTo>
                    <a:pt x="1613725" y="1498638"/>
                  </a:lnTo>
                  <a:lnTo>
                    <a:pt x="1573479" y="1515656"/>
                  </a:lnTo>
                  <a:lnTo>
                    <a:pt x="1528724" y="1521688"/>
                  </a:lnTo>
                  <a:lnTo>
                    <a:pt x="219760" y="1521688"/>
                  </a:lnTo>
                  <a:lnTo>
                    <a:pt x="175006" y="1515656"/>
                  </a:lnTo>
                  <a:lnTo>
                    <a:pt x="134759" y="1498638"/>
                  </a:lnTo>
                  <a:lnTo>
                    <a:pt x="100647" y="1472260"/>
                  </a:lnTo>
                  <a:lnTo>
                    <a:pt x="74269" y="1438148"/>
                  </a:lnTo>
                  <a:lnTo>
                    <a:pt x="57251" y="1397901"/>
                  </a:lnTo>
                  <a:lnTo>
                    <a:pt x="51219" y="1353146"/>
                  </a:lnTo>
                  <a:lnTo>
                    <a:pt x="52679" y="1331239"/>
                  </a:lnTo>
                  <a:lnTo>
                    <a:pt x="56997" y="1309725"/>
                  </a:lnTo>
                  <a:lnTo>
                    <a:pt x="64096" y="1288884"/>
                  </a:lnTo>
                  <a:lnTo>
                    <a:pt x="73888" y="1269034"/>
                  </a:lnTo>
                  <a:lnTo>
                    <a:pt x="348373" y="793610"/>
                  </a:lnTo>
                  <a:lnTo>
                    <a:pt x="351624" y="783971"/>
                  </a:lnTo>
                  <a:lnTo>
                    <a:pt x="350939" y="774179"/>
                  </a:lnTo>
                  <a:lnTo>
                    <a:pt x="346633" y="765352"/>
                  </a:lnTo>
                  <a:lnTo>
                    <a:pt x="339001" y="758634"/>
                  </a:lnTo>
                  <a:lnTo>
                    <a:pt x="329361" y="755383"/>
                  </a:lnTo>
                  <a:lnTo>
                    <a:pt x="319570" y="756069"/>
                  </a:lnTo>
                  <a:lnTo>
                    <a:pt x="29527" y="1243418"/>
                  </a:lnTo>
                  <a:lnTo>
                    <a:pt x="7518" y="1296466"/>
                  </a:lnTo>
                  <a:lnTo>
                    <a:pt x="0" y="1353146"/>
                  </a:lnTo>
                  <a:lnTo>
                    <a:pt x="4470" y="1397381"/>
                  </a:lnTo>
                  <a:lnTo>
                    <a:pt x="17297" y="1438605"/>
                  </a:lnTo>
                  <a:lnTo>
                    <a:pt x="37579" y="1475930"/>
                  </a:lnTo>
                  <a:lnTo>
                    <a:pt x="64439" y="1508467"/>
                  </a:lnTo>
                  <a:lnTo>
                    <a:pt x="96977" y="1535328"/>
                  </a:lnTo>
                  <a:lnTo>
                    <a:pt x="134302" y="1555610"/>
                  </a:lnTo>
                  <a:lnTo>
                    <a:pt x="175526" y="1568437"/>
                  </a:lnTo>
                  <a:lnTo>
                    <a:pt x="219760" y="1572907"/>
                  </a:lnTo>
                  <a:lnTo>
                    <a:pt x="1528724" y="1572907"/>
                  </a:lnTo>
                  <a:lnTo>
                    <a:pt x="1572958" y="1568437"/>
                  </a:lnTo>
                  <a:lnTo>
                    <a:pt x="1614182" y="1555610"/>
                  </a:lnTo>
                  <a:lnTo>
                    <a:pt x="1651508" y="1535328"/>
                  </a:lnTo>
                  <a:lnTo>
                    <a:pt x="1684045" y="1508467"/>
                  </a:lnTo>
                  <a:lnTo>
                    <a:pt x="1710893" y="1475930"/>
                  </a:lnTo>
                  <a:lnTo>
                    <a:pt x="1731187" y="1438605"/>
                  </a:lnTo>
                  <a:lnTo>
                    <a:pt x="1744002" y="1397381"/>
                  </a:lnTo>
                  <a:lnTo>
                    <a:pt x="1748485" y="1353146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0" tIns="0" rIns="0" bIns="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092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pic>
          <p:nvPicPr>
            <p:cNvPr id="492" name="Google Shape;492;p15"/>
            <p:cNvPicPr preferRelativeResize="0"/>
            <p:nvPr/>
          </p:nvPicPr>
          <p:blipFill rotWithShape="1">
            <a:blip r:embed="rId6">
              <a:alphaModFix/>
            </a:blip>
            <a:srcRect/>
            <a:stretch/>
          </p:blipFill>
          <p:spPr>
            <a:xfrm>
              <a:off x="5315589" y="4514305"/>
              <a:ext cx="178256" cy="178245"/>
            </a:xfrm>
            <a:prstGeom prst="rect">
              <a:avLst/>
            </a:prstGeom>
            <a:noFill/>
            <a:ln>
              <a:noFill/>
            </a:ln>
          </p:spPr>
        </p:pic>
      </p:grpSp>
      <p:grpSp>
        <p:nvGrpSpPr>
          <p:cNvPr id="493" name="Google Shape;493;p15"/>
          <p:cNvGrpSpPr/>
          <p:nvPr/>
        </p:nvGrpSpPr>
        <p:grpSpPr>
          <a:xfrm>
            <a:off x="8092846" y="1871448"/>
            <a:ext cx="1593718" cy="1593712"/>
            <a:chOff x="13344997" y="3086156"/>
            <a:chExt cx="2628160" cy="2628150"/>
          </a:xfrm>
        </p:grpSpPr>
        <p:pic>
          <p:nvPicPr>
            <p:cNvPr id="494" name="Google Shape;494;p15"/>
            <p:cNvPicPr preferRelativeResize="0"/>
            <p:nvPr/>
          </p:nvPicPr>
          <p:blipFill rotWithShape="1">
            <a:blip r:embed="rId7">
              <a:alphaModFix/>
            </a:blip>
            <a:srcRect/>
            <a:stretch/>
          </p:blipFill>
          <p:spPr>
            <a:xfrm>
              <a:off x="13344997" y="3086156"/>
              <a:ext cx="2628160" cy="262815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495" name="Google Shape;495;p15"/>
            <p:cNvSpPr/>
            <p:nvPr/>
          </p:nvSpPr>
          <p:spPr>
            <a:xfrm>
              <a:off x="13780110" y="3521271"/>
              <a:ext cx="1758314" cy="1758314"/>
            </a:xfrm>
            <a:custGeom>
              <a:avLst/>
              <a:gdLst/>
              <a:ahLst/>
              <a:cxnLst/>
              <a:rect l="l" t="t" r="r" b="b"/>
              <a:pathLst>
                <a:path w="1758315" h="1758314" extrusionOk="0">
                  <a:moveTo>
                    <a:pt x="1420456" y="694664"/>
                  </a:moveTo>
                  <a:lnTo>
                    <a:pt x="1412722" y="649630"/>
                  </a:lnTo>
                  <a:lnTo>
                    <a:pt x="1397050" y="605637"/>
                  </a:lnTo>
                  <a:lnTo>
                    <a:pt x="1373530" y="564324"/>
                  </a:lnTo>
                  <a:lnTo>
                    <a:pt x="1365313" y="554494"/>
                  </a:lnTo>
                  <a:lnTo>
                    <a:pt x="1365313" y="694664"/>
                  </a:lnTo>
                  <a:lnTo>
                    <a:pt x="1365300" y="741934"/>
                  </a:lnTo>
                  <a:lnTo>
                    <a:pt x="1354963" y="788289"/>
                  </a:lnTo>
                  <a:lnTo>
                    <a:pt x="1334287" y="831900"/>
                  </a:lnTo>
                  <a:lnTo>
                    <a:pt x="1303286" y="870940"/>
                  </a:lnTo>
                  <a:lnTo>
                    <a:pt x="878967" y="1295031"/>
                  </a:lnTo>
                  <a:lnTo>
                    <a:pt x="454647" y="870940"/>
                  </a:lnTo>
                  <a:lnTo>
                    <a:pt x="423646" y="831900"/>
                  </a:lnTo>
                  <a:lnTo>
                    <a:pt x="402971" y="788289"/>
                  </a:lnTo>
                  <a:lnTo>
                    <a:pt x="392633" y="741934"/>
                  </a:lnTo>
                  <a:lnTo>
                    <a:pt x="392620" y="694664"/>
                  </a:lnTo>
                  <a:lnTo>
                    <a:pt x="402945" y="648309"/>
                  </a:lnTo>
                  <a:lnTo>
                    <a:pt x="423608" y="604685"/>
                  </a:lnTo>
                  <a:lnTo>
                    <a:pt x="454609" y="565632"/>
                  </a:lnTo>
                  <a:lnTo>
                    <a:pt x="493598" y="534720"/>
                  </a:lnTo>
                  <a:lnTo>
                    <a:pt x="537197" y="514121"/>
                  </a:lnTo>
                  <a:lnTo>
                    <a:pt x="583565" y="503809"/>
                  </a:lnTo>
                  <a:lnTo>
                    <a:pt x="630872" y="503809"/>
                  </a:lnTo>
                  <a:lnTo>
                    <a:pt x="677240" y="514121"/>
                  </a:lnTo>
                  <a:lnTo>
                    <a:pt x="720852" y="534720"/>
                  </a:lnTo>
                  <a:lnTo>
                    <a:pt x="759853" y="565632"/>
                  </a:lnTo>
                  <a:lnTo>
                    <a:pt x="859548" y="665340"/>
                  </a:lnTo>
                  <a:lnTo>
                    <a:pt x="868514" y="671131"/>
                  </a:lnTo>
                  <a:lnTo>
                    <a:pt x="878967" y="673061"/>
                  </a:lnTo>
                  <a:lnTo>
                    <a:pt x="889419" y="671131"/>
                  </a:lnTo>
                  <a:lnTo>
                    <a:pt x="898385" y="665340"/>
                  </a:lnTo>
                  <a:lnTo>
                    <a:pt x="956640" y="607072"/>
                  </a:lnTo>
                  <a:lnTo>
                    <a:pt x="998080" y="565632"/>
                  </a:lnTo>
                  <a:lnTo>
                    <a:pt x="1037056" y="534720"/>
                  </a:lnTo>
                  <a:lnTo>
                    <a:pt x="1080643" y="514121"/>
                  </a:lnTo>
                  <a:lnTo>
                    <a:pt x="1126985" y="503809"/>
                  </a:lnTo>
                  <a:lnTo>
                    <a:pt x="1174394" y="503809"/>
                  </a:lnTo>
                  <a:lnTo>
                    <a:pt x="1220749" y="514121"/>
                  </a:lnTo>
                  <a:lnTo>
                    <a:pt x="1264335" y="534720"/>
                  </a:lnTo>
                  <a:lnTo>
                    <a:pt x="1303324" y="565632"/>
                  </a:lnTo>
                  <a:lnTo>
                    <a:pt x="1334325" y="604685"/>
                  </a:lnTo>
                  <a:lnTo>
                    <a:pt x="1354988" y="648309"/>
                  </a:lnTo>
                  <a:lnTo>
                    <a:pt x="1365313" y="694664"/>
                  </a:lnTo>
                  <a:lnTo>
                    <a:pt x="1365313" y="554494"/>
                  </a:lnTo>
                  <a:lnTo>
                    <a:pt x="1342161" y="526796"/>
                  </a:lnTo>
                  <a:lnTo>
                    <a:pt x="1314627" y="503809"/>
                  </a:lnTo>
                  <a:lnTo>
                    <a:pt x="1304709" y="495515"/>
                  </a:lnTo>
                  <a:lnTo>
                    <a:pt x="1263434" y="472059"/>
                  </a:lnTo>
                  <a:lnTo>
                    <a:pt x="1219441" y="456425"/>
                  </a:lnTo>
                  <a:lnTo>
                    <a:pt x="1173797" y="448602"/>
                  </a:lnTo>
                  <a:lnTo>
                    <a:pt x="1127607" y="448602"/>
                  </a:lnTo>
                  <a:lnTo>
                    <a:pt x="1081976" y="456425"/>
                  </a:lnTo>
                  <a:lnTo>
                    <a:pt x="1037971" y="472059"/>
                  </a:lnTo>
                  <a:lnTo>
                    <a:pt x="996696" y="495515"/>
                  </a:lnTo>
                  <a:lnTo>
                    <a:pt x="959231" y="526796"/>
                  </a:lnTo>
                  <a:lnTo>
                    <a:pt x="878967" y="607072"/>
                  </a:lnTo>
                  <a:lnTo>
                    <a:pt x="798690" y="526796"/>
                  </a:lnTo>
                  <a:lnTo>
                    <a:pt x="761238" y="495515"/>
                  </a:lnTo>
                  <a:lnTo>
                    <a:pt x="719963" y="472059"/>
                  </a:lnTo>
                  <a:lnTo>
                    <a:pt x="675970" y="456425"/>
                  </a:lnTo>
                  <a:lnTo>
                    <a:pt x="630326" y="448602"/>
                  </a:lnTo>
                  <a:lnTo>
                    <a:pt x="584136" y="448602"/>
                  </a:lnTo>
                  <a:lnTo>
                    <a:pt x="538505" y="456425"/>
                  </a:lnTo>
                  <a:lnTo>
                    <a:pt x="494499" y="472059"/>
                  </a:lnTo>
                  <a:lnTo>
                    <a:pt x="453224" y="495515"/>
                  </a:lnTo>
                  <a:lnTo>
                    <a:pt x="415759" y="526796"/>
                  </a:lnTo>
                  <a:lnTo>
                    <a:pt x="384403" y="564324"/>
                  </a:lnTo>
                  <a:lnTo>
                    <a:pt x="360883" y="605637"/>
                  </a:lnTo>
                  <a:lnTo>
                    <a:pt x="345198" y="649630"/>
                  </a:lnTo>
                  <a:lnTo>
                    <a:pt x="337464" y="694664"/>
                  </a:lnTo>
                  <a:lnTo>
                    <a:pt x="337464" y="741934"/>
                  </a:lnTo>
                  <a:lnTo>
                    <a:pt x="345224" y="787006"/>
                  </a:lnTo>
                  <a:lnTo>
                    <a:pt x="360908" y="830986"/>
                  </a:lnTo>
                  <a:lnTo>
                    <a:pt x="384441" y="872286"/>
                  </a:lnTo>
                  <a:lnTo>
                    <a:pt x="415798" y="909789"/>
                  </a:lnTo>
                  <a:lnTo>
                    <a:pt x="864895" y="1358658"/>
                  </a:lnTo>
                  <a:lnTo>
                    <a:pt x="871931" y="1361351"/>
                  </a:lnTo>
                  <a:lnTo>
                    <a:pt x="885990" y="1361351"/>
                  </a:lnTo>
                  <a:lnTo>
                    <a:pt x="893013" y="1358658"/>
                  </a:lnTo>
                  <a:lnTo>
                    <a:pt x="956665" y="1295031"/>
                  </a:lnTo>
                  <a:lnTo>
                    <a:pt x="1342123" y="909789"/>
                  </a:lnTo>
                  <a:lnTo>
                    <a:pt x="1373492" y="872286"/>
                  </a:lnTo>
                  <a:lnTo>
                    <a:pt x="1397025" y="830986"/>
                  </a:lnTo>
                  <a:lnTo>
                    <a:pt x="1412709" y="787006"/>
                  </a:lnTo>
                  <a:lnTo>
                    <a:pt x="1420456" y="741934"/>
                  </a:lnTo>
                  <a:lnTo>
                    <a:pt x="1420456" y="694664"/>
                  </a:lnTo>
                  <a:close/>
                </a:path>
                <a:path w="1758315" h="1758314" extrusionOk="0">
                  <a:moveTo>
                    <a:pt x="1692783" y="1480794"/>
                  </a:moveTo>
                  <a:lnTo>
                    <a:pt x="1690624" y="1470101"/>
                  </a:lnTo>
                  <a:lnTo>
                    <a:pt x="1684743" y="1461363"/>
                  </a:lnTo>
                  <a:lnTo>
                    <a:pt x="1676006" y="1455483"/>
                  </a:lnTo>
                  <a:lnTo>
                    <a:pt x="1665325" y="1453324"/>
                  </a:lnTo>
                  <a:lnTo>
                    <a:pt x="1511820" y="1453324"/>
                  </a:lnTo>
                  <a:lnTo>
                    <a:pt x="1511820" y="1299819"/>
                  </a:lnTo>
                  <a:lnTo>
                    <a:pt x="1509661" y="1289126"/>
                  </a:lnTo>
                  <a:lnTo>
                    <a:pt x="1503768" y="1280388"/>
                  </a:lnTo>
                  <a:lnTo>
                    <a:pt x="1495044" y="1274508"/>
                  </a:lnTo>
                  <a:lnTo>
                    <a:pt x="1484350" y="1272349"/>
                  </a:lnTo>
                  <a:lnTo>
                    <a:pt x="1473657" y="1274508"/>
                  </a:lnTo>
                  <a:lnTo>
                    <a:pt x="1464932" y="1280388"/>
                  </a:lnTo>
                  <a:lnTo>
                    <a:pt x="1459039" y="1289126"/>
                  </a:lnTo>
                  <a:lnTo>
                    <a:pt x="1456893" y="1299819"/>
                  </a:lnTo>
                  <a:lnTo>
                    <a:pt x="1456893" y="1453324"/>
                  </a:lnTo>
                  <a:lnTo>
                    <a:pt x="1303388" y="1453324"/>
                  </a:lnTo>
                  <a:lnTo>
                    <a:pt x="1292694" y="1455483"/>
                  </a:lnTo>
                  <a:lnTo>
                    <a:pt x="1283957" y="1461363"/>
                  </a:lnTo>
                  <a:lnTo>
                    <a:pt x="1278077" y="1470101"/>
                  </a:lnTo>
                  <a:lnTo>
                    <a:pt x="1275918" y="1480794"/>
                  </a:lnTo>
                  <a:lnTo>
                    <a:pt x="1278077" y="1491488"/>
                  </a:lnTo>
                  <a:lnTo>
                    <a:pt x="1283957" y="1500225"/>
                  </a:lnTo>
                  <a:lnTo>
                    <a:pt x="1292694" y="1506105"/>
                  </a:lnTo>
                  <a:lnTo>
                    <a:pt x="1303388" y="1508264"/>
                  </a:lnTo>
                  <a:lnTo>
                    <a:pt x="1456893" y="1508264"/>
                  </a:lnTo>
                  <a:lnTo>
                    <a:pt x="1456893" y="1661744"/>
                  </a:lnTo>
                  <a:lnTo>
                    <a:pt x="1459039" y="1672437"/>
                  </a:lnTo>
                  <a:lnTo>
                    <a:pt x="1464932" y="1681175"/>
                  </a:lnTo>
                  <a:lnTo>
                    <a:pt x="1473657" y="1687055"/>
                  </a:lnTo>
                  <a:lnTo>
                    <a:pt x="1484350" y="1689214"/>
                  </a:lnTo>
                  <a:lnTo>
                    <a:pt x="1495044" y="1687055"/>
                  </a:lnTo>
                  <a:lnTo>
                    <a:pt x="1503768" y="1681175"/>
                  </a:lnTo>
                  <a:lnTo>
                    <a:pt x="1509661" y="1672437"/>
                  </a:lnTo>
                  <a:lnTo>
                    <a:pt x="1511820" y="1661744"/>
                  </a:lnTo>
                  <a:lnTo>
                    <a:pt x="1511820" y="1508264"/>
                  </a:lnTo>
                  <a:lnTo>
                    <a:pt x="1665325" y="1508264"/>
                  </a:lnTo>
                  <a:lnTo>
                    <a:pt x="1676006" y="1506105"/>
                  </a:lnTo>
                  <a:lnTo>
                    <a:pt x="1684743" y="1500225"/>
                  </a:lnTo>
                  <a:lnTo>
                    <a:pt x="1690624" y="1491488"/>
                  </a:lnTo>
                  <a:lnTo>
                    <a:pt x="1692783" y="1480794"/>
                  </a:lnTo>
                  <a:close/>
                </a:path>
                <a:path w="1758315" h="1758314" extrusionOk="0">
                  <a:moveTo>
                    <a:pt x="1757934" y="878967"/>
                  </a:moveTo>
                  <a:lnTo>
                    <a:pt x="1756625" y="830821"/>
                  </a:lnTo>
                  <a:lnTo>
                    <a:pt x="1752765" y="783336"/>
                  </a:lnTo>
                  <a:lnTo>
                    <a:pt x="1746402" y="736587"/>
                  </a:lnTo>
                  <a:lnTo>
                    <a:pt x="1737626" y="690638"/>
                  </a:lnTo>
                  <a:lnTo>
                    <a:pt x="1726476" y="645579"/>
                  </a:lnTo>
                  <a:lnTo>
                    <a:pt x="1713039" y="601446"/>
                  </a:lnTo>
                  <a:lnTo>
                    <a:pt x="1697393" y="558330"/>
                  </a:lnTo>
                  <a:lnTo>
                    <a:pt x="1679575" y="516280"/>
                  </a:lnTo>
                  <a:lnTo>
                    <a:pt x="1659674" y="475373"/>
                  </a:lnTo>
                  <a:lnTo>
                    <a:pt x="1637753" y="435686"/>
                  </a:lnTo>
                  <a:lnTo>
                    <a:pt x="1613877" y="397268"/>
                  </a:lnTo>
                  <a:lnTo>
                    <a:pt x="1588122" y="360197"/>
                  </a:lnTo>
                  <a:lnTo>
                    <a:pt x="1560537" y="324548"/>
                  </a:lnTo>
                  <a:lnTo>
                    <a:pt x="1531213" y="290372"/>
                  </a:lnTo>
                  <a:lnTo>
                    <a:pt x="1500200" y="257733"/>
                  </a:lnTo>
                  <a:lnTo>
                    <a:pt x="1467573" y="226720"/>
                  </a:lnTo>
                  <a:lnTo>
                    <a:pt x="1433385" y="197396"/>
                  </a:lnTo>
                  <a:lnTo>
                    <a:pt x="1397736" y="169811"/>
                  </a:lnTo>
                  <a:lnTo>
                    <a:pt x="1360665" y="144056"/>
                  </a:lnTo>
                  <a:lnTo>
                    <a:pt x="1322247" y="120180"/>
                  </a:lnTo>
                  <a:lnTo>
                    <a:pt x="1282560" y="98259"/>
                  </a:lnTo>
                  <a:lnTo>
                    <a:pt x="1241653" y="78359"/>
                  </a:lnTo>
                  <a:lnTo>
                    <a:pt x="1199603" y="60540"/>
                  </a:lnTo>
                  <a:lnTo>
                    <a:pt x="1156487" y="44881"/>
                  </a:lnTo>
                  <a:lnTo>
                    <a:pt x="1112354" y="31457"/>
                  </a:lnTo>
                  <a:lnTo>
                    <a:pt x="1067282" y="20307"/>
                  </a:lnTo>
                  <a:lnTo>
                    <a:pt x="1021346" y="11531"/>
                  </a:lnTo>
                  <a:lnTo>
                    <a:pt x="974598" y="5168"/>
                  </a:lnTo>
                  <a:lnTo>
                    <a:pt x="927112" y="1308"/>
                  </a:lnTo>
                  <a:lnTo>
                    <a:pt x="878967" y="0"/>
                  </a:lnTo>
                  <a:lnTo>
                    <a:pt x="830808" y="1308"/>
                  </a:lnTo>
                  <a:lnTo>
                    <a:pt x="783323" y="5168"/>
                  </a:lnTo>
                  <a:lnTo>
                    <a:pt x="736574" y="11531"/>
                  </a:lnTo>
                  <a:lnTo>
                    <a:pt x="690638" y="20307"/>
                  </a:lnTo>
                  <a:lnTo>
                    <a:pt x="645566" y="31457"/>
                  </a:lnTo>
                  <a:lnTo>
                    <a:pt x="601433" y="44881"/>
                  </a:lnTo>
                  <a:lnTo>
                    <a:pt x="558317" y="60540"/>
                  </a:lnTo>
                  <a:lnTo>
                    <a:pt x="516267" y="78359"/>
                  </a:lnTo>
                  <a:lnTo>
                    <a:pt x="475373" y="98259"/>
                  </a:lnTo>
                  <a:lnTo>
                    <a:pt x="435673" y="120180"/>
                  </a:lnTo>
                  <a:lnTo>
                    <a:pt x="397256" y="144056"/>
                  </a:lnTo>
                  <a:lnTo>
                    <a:pt x="360184" y="169811"/>
                  </a:lnTo>
                  <a:lnTo>
                    <a:pt x="324535" y="197396"/>
                  </a:lnTo>
                  <a:lnTo>
                    <a:pt x="290360" y="226720"/>
                  </a:lnTo>
                  <a:lnTo>
                    <a:pt x="257733" y="257733"/>
                  </a:lnTo>
                  <a:lnTo>
                    <a:pt x="226720" y="290372"/>
                  </a:lnTo>
                  <a:lnTo>
                    <a:pt x="197383" y="324548"/>
                  </a:lnTo>
                  <a:lnTo>
                    <a:pt x="169811" y="360197"/>
                  </a:lnTo>
                  <a:lnTo>
                    <a:pt x="144043" y="397268"/>
                  </a:lnTo>
                  <a:lnTo>
                    <a:pt x="120167" y="435686"/>
                  </a:lnTo>
                  <a:lnTo>
                    <a:pt x="98247" y="475373"/>
                  </a:lnTo>
                  <a:lnTo>
                    <a:pt x="78346" y="516280"/>
                  </a:lnTo>
                  <a:lnTo>
                    <a:pt x="60540" y="558330"/>
                  </a:lnTo>
                  <a:lnTo>
                    <a:pt x="44881" y="601446"/>
                  </a:lnTo>
                  <a:lnTo>
                    <a:pt x="31445" y="645579"/>
                  </a:lnTo>
                  <a:lnTo>
                    <a:pt x="20307" y="690638"/>
                  </a:lnTo>
                  <a:lnTo>
                    <a:pt x="11518" y="736587"/>
                  </a:lnTo>
                  <a:lnTo>
                    <a:pt x="5156" y="783336"/>
                  </a:lnTo>
                  <a:lnTo>
                    <a:pt x="1295" y="830821"/>
                  </a:lnTo>
                  <a:lnTo>
                    <a:pt x="0" y="878967"/>
                  </a:lnTo>
                  <a:lnTo>
                    <a:pt x="1295" y="927125"/>
                  </a:lnTo>
                  <a:lnTo>
                    <a:pt x="5156" y="974610"/>
                  </a:lnTo>
                  <a:lnTo>
                    <a:pt x="11518" y="1021346"/>
                  </a:lnTo>
                  <a:lnTo>
                    <a:pt x="20307" y="1067295"/>
                  </a:lnTo>
                  <a:lnTo>
                    <a:pt x="31445" y="1112354"/>
                  </a:lnTo>
                  <a:lnTo>
                    <a:pt x="44881" y="1156487"/>
                  </a:lnTo>
                  <a:lnTo>
                    <a:pt x="60540" y="1199603"/>
                  </a:lnTo>
                  <a:lnTo>
                    <a:pt x="78346" y="1241653"/>
                  </a:lnTo>
                  <a:lnTo>
                    <a:pt x="98247" y="1282560"/>
                  </a:lnTo>
                  <a:lnTo>
                    <a:pt x="120167" y="1322247"/>
                  </a:lnTo>
                  <a:lnTo>
                    <a:pt x="144043" y="1360665"/>
                  </a:lnTo>
                  <a:lnTo>
                    <a:pt x="169811" y="1397736"/>
                  </a:lnTo>
                  <a:lnTo>
                    <a:pt x="197383" y="1433398"/>
                  </a:lnTo>
                  <a:lnTo>
                    <a:pt x="226720" y="1467573"/>
                  </a:lnTo>
                  <a:lnTo>
                    <a:pt x="257733" y="1500200"/>
                  </a:lnTo>
                  <a:lnTo>
                    <a:pt x="290360" y="1531213"/>
                  </a:lnTo>
                  <a:lnTo>
                    <a:pt x="324535" y="1560537"/>
                  </a:lnTo>
                  <a:lnTo>
                    <a:pt x="360184" y="1588122"/>
                  </a:lnTo>
                  <a:lnTo>
                    <a:pt x="397256" y="1613877"/>
                  </a:lnTo>
                  <a:lnTo>
                    <a:pt x="435673" y="1637753"/>
                  </a:lnTo>
                  <a:lnTo>
                    <a:pt x="475373" y="1659674"/>
                  </a:lnTo>
                  <a:lnTo>
                    <a:pt x="516267" y="1679575"/>
                  </a:lnTo>
                  <a:lnTo>
                    <a:pt x="558317" y="1697393"/>
                  </a:lnTo>
                  <a:lnTo>
                    <a:pt x="601433" y="1713052"/>
                  </a:lnTo>
                  <a:lnTo>
                    <a:pt x="645566" y="1726488"/>
                  </a:lnTo>
                  <a:lnTo>
                    <a:pt x="690638" y="1737626"/>
                  </a:lnTo>
                  <a:lnTo>
                    <a:pt x="736574" y="1746415"/>
                  </a:lnTo>
                  <a:lnTo>
                    <a:pt x="783323" y="1752765"/>
                  </a:lnTo>
                  <a:lnTo>
                    <a:pt x="830808" y="1756638"/>
                  </a:lnTo>
                  <a:lnTo>
                    <a:pt x="878967" y="1757934"/>
                  </a:lnTo>
                  <a:lnTo>
                    <a:pt x="932002" y="1756321"/>
                  </a:lnTo>
                  <a:lnTo>
                    <a:pt x="984808" y="1751507"/>
                  </a:lnTo>
                  <a:lnTo>
                    <a:pt x="1037196" y="1743532"/>
                  </a:lnTo>
                  <a:lnTo>
                    <a:pt x="1088986" y="1732445"/>
                  </a:lnTo>
                  <a:lnTo>
                    <a:pt x="1140015" y="1718297"/>
                  </a:lnTo>
                  <a:lnTo>
                    <a:pt x="1190091" y="1701114"/>
                  </a:lnTo>
                  <a:lnTo>
                    <a:pt x="1239050" y="1680946"/>
                  </a:lnTo>
                  <a:lnTo>
                    <a:pt x="1286687" y="1657832"/>
                  </a:lnTo>
                  <a:lnTo>
                    <a:pt x="1298295" y="1620761"/>
                  </a:lnTo>
                  <a:lnTo>
                    <a:pt x="1261198" y="1609178"/>
                  </a:lnTo>
                  <a:lnTo>
                    <a:pt x="1216545" y="1630832"/>
                  </a:lnTo>
                  <a:lnTo>
                    <a:pt x="1170647" y="1649730"/>
                  </a:lnTo>
                  <a:lnTo>
                    <a:pt x="1123708" y="1665833"/>
                  </a:lnTo>
                  <a:lnTo>
                    <a:pt x="1075867" y="1679105"/>
                  </a:lnTo>
                  <a:lnTo>
                    <a:pt x="1027315" y="1689493"/>
                  </a:lnTo>
                  <a:lnTo>
                    <a:pt x="978192" y="1696974"/>
                  </a:lnTo>
                  <a:lnTo>
                    <a:pt x="928687" y="1701495"/>
                  </a:lnTo>
                  <a:lnTo>
                    <a:pt x="878967" y="1703006"/>
                  </a:lnTo>
                  <a:lnTo>
                    <a:pt x="830618" y="1701609"/>
                  </a:lnTo>
                  <a:lnTo>
                    <a:pt x="782993" y="1697456"/>
                  </a:lnTo>
                  <a:lnTo>
                    <a:pt x="736180" y="1690624"/>
                  </a:lnTo>
                  <a:lnTo>
                    <a:pt x="690245" y="1681200"/>
                  </a:lnTo>
                  <a:lnTo>
                    <a:pt x="645274" y="1669262"/>
                  </a:lnTo>
                  <a:lnTo>
                    <a:pt x="601332" y="1654886"/>
                  </a:lnTo>
                  <a:lnTo>
                    <a:pt x="558520" y="1638147"/>
                  </a:lnTo>
                  <a:lnTo>
                    <a:pt x="516890" y="1619123"/>
                  </a:lnTo>
                  <a:lnTo>
                    <a:pt x="476529" y="1597888"/>
                  </a:lnTo>
                  <a:lnTo>
                    <a:pt x="437527" y="1574533"/>
                  </a:lnTo>
                  <a:lnTo>
                    <a:pt x="399948" y="1549120"/>
                  </a:lnTo>
                  <a:lnTo>
                    <a:pt x="363880" y="1521739"/>
                  </a:lnTo>
                  <a:lnTo>
                    <a:pt x="329387" y="1492465"/>
                  </a:lnTo>
                  <a:lnTo>
                    <a:pt x="296557" y="1461376"/>
                  </a:lnTo>
                  <a:lnTo>
                    <a:pt x="265455" y="1428546"/>
                  </a:lnTo>
                  <a:lnTo>
                    <a:pt x="236181" y="1394053"/>
                  </a:lnTo>
                  <a:lnTo>
                    <a:pt x="208800" y="1357985"/>
                  </a:lnTo>
                  <a:lnTo>
                    <a:pt x="183400" y="1320406"/>
                  </a:lnTo>
                  <a:lnTo>
                    <a:pt x="160032" y="1281391"/>
                  </a:lnTo>
                  <a:lnTo>
                    <a:pt x="138811" y="1241044"/>
                  </a:lnTo>
                  <a:lnTo>
                    <a:pt x="119786" y="1199413"/>
                  </a:lnTo>
                  <a:lnTo>
                    <a:pt x="103047" y="1156589"/>
                  </a:lnTo>
                  <a:lnTo>
                    <a:pt x="88671" y="1112659"/>
                  </a:lnTo>
                  <a:lnTo>
                    <a:pt x="76720" y="1067676"/>
                  </a:lnTo>
                  <a:lnTo>
                    <a:pt x="67310" y="1021753"/>
                  </a:lnTo>
                  <a:lnTo>
                    <a:pt x="60477" y="974928"/>
                  </a:lnTo>
                  <a:lnTo>
                    <a:pt x="56324" y="927315"/>
                  </a:lnTo>
                  <a:lnTo>
                    <a:pt x="54927" y="878967"/>
                  </a:lnTo>
                  <a:lnTo>
                    <a:pt x="56324" y="830618"/>
                  </a:lnTo>
                  <a:lnTo>
                    <a:pt x="60477" y="783005"/>
                  </a:lnTo>
                  <a:lnTo>
                    <a:pt x="67310" y="736193"/>
                  </a:lnTo>
                  <a:lnTo>
                    <a:pt x="76720" y="690257"/>
                  </a:lnTo>
                  <a:lnTo>
                    <a:pt x="88671" y="645287"/>
                  </a:lnTo>
                  <a:lnTo>
                    <a:pt x="103047" y="601345"/>
                  </a:lnTo>
                  <a:lnTo>
                    <a:pt x="119786" y="558520"/>
                  </a:lnTo>
                  <a:lnTo>
                    <a:pt x="138811" y="516902"/>
                  </a:lnTo>
                  <a:lnTo>
                    <a:pt x="160032" y="476542"/>
                  </a:lnTo>
                  <a:lnTo>
                    <a:pt x="183400" y="437540"/>
                  </a:lnTo>
                  <a:lnTo>
                    <a:pt x="208800" y="399961"/>
                  </a:lnTo>
                  <a:lnTo>
                    <a:pt x="236181" y="363880"/>
                  </a:lnTo>
                  <a:lnTo>
                    <a:pt x="265455" y="329399"/>
                  </a:lnTo>
                  <a:lnTo>
                    <a:pt x="296557" y="296570"/>
                  </a:lnTo>
                  <a:lnTo>
                    <a:pt x="329387" y="265468"/>
                  </a:lnTo>
                  <a:lnTo>
                    <a:pt x="363880" y="236194"/>
                  </a:lnTo>
                  <a:lnTo>
                    <a:pt x="399948" y="208813"/>
                  </a:lnTo>
                  <a:lnTo>
                    <a:pt x="437527" y="183413"/>
                  </a:lnTo>
                  <a:lnTo>
                    <a:pt x="476529" y="160058"/>
                  </a:lnTo>
                  <a:lnTo>
                    <a:pt x="516890" y="138823"/>
                  </a:lnTo>
                  <a:lnTo>
                    <a:pt x="558520" y="119799"/>
                  </a:lnTo>
                  <a:lnTo>
                    <a:pt x="601332" y="103060"/>
                  </a:lnTo>
                  <a:lnTo>
                    <a:pt x="645274" y="88684"/>
                  </a:lnTo>
                  <a:lnTo>
                    <a:pt x="690245" y="76746"/>
                  </a:lnTo>
                  <a:lnTo>
                    <a:pt x="736180" y="67322"/>
                  </a:lnTo>
                  <a:lnTo>
                    <a:pt x="782993" y="60490"/>
                  </a:lnTo>
                  <a:lnTo>
                    <a:pt x="830618" y="56337"/>
                  </a:lnTo>
                  <a:lnTo>
                    <a:pt x="878967" y="54940"/>
                  </a:lnTo>
                  <a:lnTo>
                    <a:pt x="927303" y="56337"/>
                  </a:lnTo>
                  <a:lnTo>
                    <a:pt x="974928" y="60490"/>
                  </a:lnTo>
                  <a:lnTo>
                    <a:pt x="1021740" y="67322"/>
                  </a:lnTo>
                  <a:lnTo>
                    <a:pt x="1067676" y="76746"/>
                  </a:lnTo>
                  <a:lnTo>
                    <a:pt x="1112647" y="88684"/>
                  </a:lnTo>
                  <a:lnTo>
                    <a:pt x="1156589" y="103060"/>
                  </a:lnTo>
                  <a:lnTo>
                    <a:pt x="1199413" y="119799"/>
                  </a:lnTo>
                  <a:lnTo>
                    <a:pt x="1241031" y="138823"/>
                  </a:lnTo>
                  <a:lnTo>
                    <a:pt x="1281391" y="160058"/>
                  </a:lnTo>
                  <a:lnTo>
                    <a:pt x="1320393" y="183413"/>
                  </a:lnTo>
                  <a:lnTo>
                    <a:pt x="1357972" y="208813"/>
                  </a:lnTo>
                  <a:lnTo>
                    <a:pt x="1394053" y="236194"/>
                  </a:lnTo>
                  <a:lnTo>
                    <a:pt x="1428546" y="265468"/>
                  </a:lnTo>
                  <a:lnTo>
                    <a:pt x="1461376" y="296570"/>
                  </a:lnTo>
                  <a:lnTo>
                    <a:pt x="1492465" y="329399"/>
                  </a:lnTo>
                  <a:lnTo>
                    <a:pt x="1521739" y="363880"/>
                  </a:lnTo>
                  <a:lnTo>
                    <a:pt x="1549120" y="399961"/>
                  </a:lnTo>
                  <a:lnTo>
                    <a:pt x="1574533" y="437540"/>
                  </a:lnTo>
                  <a:lnTo>
                    <a:pt x="1597888" y="476542"/>
                  </a:lnTo>
                  <a:lnTo>
                    <a:pt x="1619110" y="516902"/>
                  </a:lnTo>
                  <a:lnTo>
                    <a:pt x="1638134" y="558520"/>
                  </a:lnTo>
                  <a:lnTo>
                    <a:pt x="1654886" y="601345"/>
                  </a:lnTo>
                  <a:lnTo>
                    <a:pt x="1669262" y="645287"/>
                  </a:lnTo>
                  <a:lnTo>
                    <a:pt x="1681200" y="690257"/>
                  </a:lnTo>
                  <a:lnTo>
                    <a:pt x="1690624" y="736193"/>
                  </a:lnTo>
                  <a:lnTo>
                    <a:pt x="1697443" y="783005"/>
                  </a:lnTo>
                  <a:lnTo>
                    <a:pt x="1701596" y="830618"/>
                  </a:lnTo>
                  <a:lnTo>
                    <a:pt x="1702993" y="878967"/>
                  </a:lnTo>
                  <a:lnTo>
                    <a:pt x="1701546" y="928712"/>
                  </a:lnTo>
                  <a:lnTo>
                    <a:pt x="1697215" y="977861"/>
                  </a:lnTo>
                  <a:lnTo>
                    <a:pt x="1689989" y="1026363"/>
                  </a:lnTo>
                  <a:lnTo>
                    <a:pt x="1679892" y="1074178"/>
                  </a:lnTo>
                  <a:lnTo>
                    <a:pt x="1666938" y="1121257"/>
                  </a:lnTo>
                  <a:lnTo>
                    <a:pt x="1651139" y="1167587"/>
                  </a:lnTo>
                  <a:lnTo>
                    <a:pt x="1632496" y="1213091"/>
                  </a:lnTo>
                  <a:lnTo>
                    <a:pt x="1611020" y="1257757"/>
                  </a:lnTo>
                  <a:lnTo>
                    <a:pt x="1608023" y="1268247"/>
                  </a:lnTo>
                  <a:lnTo>
                    <a:pt x="1609242" y="1278712"/>
                  </a:lnTo>
                  <a:lnTo>
                    <a:pt x="1614297" y="1287957"/>
                  </a:lnTo>
                  <a:lnTo>
                    <a:pt x="1622806" y="1294765"/>
                  </a:lnTo>
                  <a:lnTo>
                    <a:pt x="1633283" y="1297774"/>
                  </a:lnTo>
                  <a:lnTo>
                    <a:pt x="1643748" y="1296555"/>
                  </a:lnTo>
                  <a:lnTo>
                    <a:pt x="1682724" y="1235367"/>
                  </a:lnTo>
                  <a:lnTo>
                    <a:pt x="1702612" y="1186827"/>
                  </a:lnTo>
                  <a:lnTo>
                    <a:pt x="1719478" y="1137412"/>
                  </a:lnTo>
                  <a:lnTo>
                    <a:pt x="1733296" y="1087183"/>
                  </a:lnTo>
                  <a:lnTo>
                    <a:pt x="1744052" y="1036180"/>
                  </a:lnTo>
                  <a:lnTo>
                    <a:pt x="1751761" y="984440"/>
                  </a:lnTo>
                  <a:lnTo>
                    <a:pt x="1756384" y="932027"/>
                  </a:lnTo>
                  <a:lnTo>
                    <a:pt x="1757934" y="878967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0" tIns="0" rIns="0" bIns="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092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pic>
        <p:nvPicPr>
          <p:cNvPr id="3" name="Obraz 2">
            <a:extLst>
              <a:ext uri="{FF2B5EF4-FFF2-40B4-BE49-F238E27FC236}">
                <a16:creationId xmlns:a16="http://schemas.microsoft.com/office/drawing/2014/main" id="{CF325441-92C7-24B5-A085-7699328DEDB5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485900" y="5964169"/>
            <a:ext cx="1604949" cy="498062"/>
          </a:xfrm>
          <a:prstGeom prst="rect">
            <a:avLst/>
          </a:prstGeom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9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00" name="Google Shape;500;p16"/>
          <p:cNvGrpSpPr/>
          <p:nvPr/>
        </p:nvGrpSpPr>
        <p:grpSpPr>
          <a:xfrm>
            <a:off x="8334744" y="0"/>
            <a:ext cx="3856828" cy="6857519"/>
            <a:chOff x="13743905" y="0"/>
            <a:chExt cx="6360195" cy="11308556"/>
          </a:xfrm>
        </p:grpSpPr>
        <p:pic>
          <p:nvPicPr>
            <p:cNvPr id="501" name="Google Shape;501;p16"/>
            <p:cNvPicPr preferRelativeResize="0"/>
            <p:nvPr/>
          </p:nvPicPr>
          <p:blipFill rotWithShape="1">
            <a:blip r:embed="rId3">
              <a:alphaModFix/>
            </a:blip>
            <a:srcRect/>
            <a:stretch/>
          </p:blipFill>
          <p:spPr>
            <a:xfrm>
              <a:off x="17521823" y="0"/>
              <a:ext cx="2582277" cy="2170792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502" name="Google Shape;502;p16"/>
            <p:cNvPicPr preferRelativeResize="0"/>
            <p:nvPr/>
          </p:nvPicPr>
          <p:blipFill rotWithShape="1">
            <a:blip r:embed="rId4">
              <a:alphaModFix/>
            </a:blip>
            <a:srcRect/>
            <a:stretch/>
          </p:blipFill>
          <p:spPr>
            <a:xfrm>
              <a:off x="13743905" y="9835356"/>
              <a:ext cx="6149959" cy="1473200"/>
            </a:xfrm>
            <a:prstGeom prst="rect">
              <a:avLst/>
            </a:prstGeom>
            <a:noFill/>
            <a:ln>
              <a:noFill/>
            </a:ln>
          </p:spPr>
        </p:pic>
      </p:grpSp>
      <p:sp>
        <p:nvSpPr>
          <p:cNvPr id="510" name="Google Shape;510;p16"/>
          <p:cNvSpPr txBox="1"/>
          <p:nvPr/>
        </p:nvSpPr>
        <p:spPr>
          <a:xfrm>
            <a:off x="1013662" y="3542009"/>
            <a:ext cx="4371900" cy="195959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7700" rIns="0" bIns="0" anchor="t" anchorCtr="0">
            <a:spAutoFit/>
          </a:bodyPr>
          <a:lstStyle/>
          <a:p>
            <a:pPr marL="7701" marR="3081" lvl="0" indent="0" algn="l" rtl="0">
              <a:lnSpc>
                <a:spcPct val="1502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pl-PL" b="1" dirty="0">
                <a:solidFill>
                  <a:schemeClr val="dk1"/>
                </a:solidFill>
                <a:latin typeface="Raleway"/>
                <a:ea typeface="Raleway"/>
                <a:cs typeface="Raleway"/>
                <a:sym typeface="Raleway"/>
              </a:rPr>
              <a:t>Case 3: Linijka i czerniak</a:t>
            </a:r>
            <a:endParaRPr dirty="0">
              <a:latin typeface="Raleway"/>
              <a:ea typeface="Raleway"/>
              <a:cs typeface="Raleway"/>
              <a:sym typeface="Raleway"/>
            </a:endParaRPr>
          </a:p>
          <a:p>
            <a:pPr marL="7701" marR="3081" lvl="0" indent="0" algn="l" rtl="0">
              <a:lnSpc>
                <a:spcPct val="150200"/>
              </a:lnSpc>
              <a:spcBef>
                <a:spcPts val="61"/>
              </a:spcBef>
              <a:spcAft>
                <a:spcPts val="0"/>
              </a:spcAft>
              <a:buNone/>
            </a:pPr>
            <a:r>
              <a:rPr lang="pl-PL" dirty="0">
                <a:solidFill>
                  <a:schemeClr val="dk1"/>
                </a:solidFill>
                <a:latin typeface="Raleway"/>
                <a:ea typeface="Raleway"/>
                <a:cs typeface="Raleway"/>
                <a:sym typeface="Raleway"/>
              </a:rPr>
              <a:t>Model do wykrywania czerniaka „nauczył się”, że obecność linijki na zdjęciu = zmiana niebezpieczna – bo lekarze fotografowali z linijką tylko podejrzane zmiany. To klasyczny błąd 6: fałszywa korelacja zamiast prawdziwej przyczyny.</a:t>
            </a:r>
            <a:endParaRPr dirty="0">
              <a:latin typeface="Raleway"/>
              <a:ea typeface="Raleway"/>
              <a:cs typeface="Raleway"/>
              <a:sym typeface="Raleway"/>
            </a:endParaRPr>
          </a:p>
        </p:txBody>
      </p:sp>
      <p:sp>
        <p:nvSpPr>
          <p:cNvPr id="511" name="Google Shape;511;p16"/>
          <p:cNvSpPr txBox="1"/>
          <p:nvPr/>
        </p:nvSpPr>
        <p:spPr>
          <a:xfrm>
            <a:off x="6653413" y="3542340"/>
            <a:ext cx="4371900" cy="228275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7700" rIns="0" bIns="0" anchor="t" anchorCtr="0">
            <a:spAutoFit/>
          </a:bodyPr>
          <a:lstStyle/>
          <a:p>
            <a:pPr marL="7701" marR="3081" lvl="0" indent="0" algn="l" rtl="0">
              <a:lnSpc>
                <a:spcPct val="1502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pl-PL" b="1" dirty="0">
                <a:solidFill>
                  <a:schemeClr val="dk1"/>
                </a:solidFill>
                <a:latin typeface="Raleway"/>
                <a:ea typeface="Raleway"/>
                <a:cs typeface="Raleway"/>
                <a:sym typeface="Raleway"/>
              </a:rPr>
              <a:t>Case 4: Bot TAY</a:t>
            </a:r>
            <a:endParaRPr dirty="0">
              <a:latin typeface="Raleway"/>
              <a:ea typeface="Raleway"/>
              <a:cs typeface="Raleway"/>
              <a:sym typeface="Raleway"/>
            </a:endParaRPr>
          </a:p>
          <a:p>
            <a:pPr marL="7701" marR="3081" lvl="0" indent="0" algn="l" rtl="0">
              <a:lnSpc>
                <a:spcPct val="150200"/>
              </a:lnSpc>
              <a:spcBef>
                <a:spcPts val="61"/>
              </a:spcBef>
              <a:spcAft>
                <a:spcPts val="0"/>
              </a:spcAft>
              <a:buNone/>
            </a:pPr>
            <a:r>
              <a:rPr lang="pl-PL" dirty="0">
                <a:solidFill>
                  <a:schemeClr val="dk1"/>
                </a:solidFill>
                <a:latin typeface="Raleway"/>
                <a:ea typeface="Raleway"/>
                <a:cs typeface="Raleway"/>
                <a:sym typeface="Raleway"/>
              </a:rPr>
              <a:t>W 2016 roku Microsoft uruchomił na </a:t>
            </a:r>
            <a:r>
              <a:rPr lang="pl-PL" dirty="0" err="1">
                <a:solidFill>
                  <a:schemeClr val="dk1"/>
                </a:solidFill>
                <a:latin typeface="Raleway"/>
                <a:ea typeface="Raleway"/>
                <a:cs typeface="Raleway"/>
                <a:sym typeface="Raleway"/>
              </a:rPr>
              <a:t>Twitterze</a:t>
            </a:r>
            <a:r>
              <a:rPr lang="pl-PL" dirty="0">
                <a:solidFill>
                  <a:schemeClr val="dk1"/>
                </a:solidFill>
                <a:latin typeface="Raleway"/>
                <a:ea typeface="Raleway"/>
                <a:cs typeface="Raleway"/>
                <a:sym typeface="Raleway"/>
              </a:rPr>
              <a:t> </a:t>
            </a:r>
            <a:r>
              <a:rPr lang="pl-PL" dirty="0" err="1">
                <a:solidFill>
                  <a:schemeClr val="dk1"/>
                </a:solidFill>
                <a:latin typeface="Raleway"/>
                <a:ea typeface="Raleway"/>
                <a:cs typeface="Raleway"/>
                <a:sym typeface="Raleway"/>
              </a:rPr>
              <a:t>chatbota</a:t>
            </a:r>
            <a:r>
              <a:rPr lang="pl-PL" dirty="0">
                <a:solidFill>
                  <a:schemeClr val="dk1"/>
                </a:solidFill>
                <a:latin typeface="Raleway"/>
                <a:ea typeface="Raleway"/>
                <a:cs typeface="Raleway"/>
                <a:sym typeface="Raleway"/>
              </a:rPr>
              <a:t> TAY, który uczył się na bieżąco z rozmów</a:t>
            </a:r>
            <a:br>
              <a:rPr lang="pl-PL" dirty="0">
                <a:solidFill>
                  <a:schemeClr val="dk1"/>
                </a:solidFill>
                <a:latin typeface="Raleway"/>
                <a:ea typeface="Raleway"/>
                <a:cs typeface="Raleway"/>
                <a:sym typeface="Raleway"/>
              </a:rPr>
            </a:br>
            <a:r>
              <a:rPr lang="pl-PL" dirty="0">
                <a:solidFill>
                  <a:schemeClr val="dk1"/>
                </a:solidFill>
                <a:latin typeface="Raleway"/>
                <a:ea typeface="Raleway"/>
                <a:cs typeface="Raleway"/>
                <a:sym typeface="Raleway"/>
              </a:rPr>
              <a:t>z użytkownikami. W ciągu 24 godzin internauci celowo nauczyli go obraźliwych treści, a Microsoft musiał go wyłączyć. To pokazuje, jak ważna jest kontrola jakości danych treningowych.</a:t>
            </a:r>
            <a:endParaRPr dirty="0">
              <a:latin typeface="Raleway"/>
              <a:ea typeface="Raleway"/>
              <a:cs typeface="Raleway"/>
              <a:sym typeface="Raleway"/>
            </a:endParaRPr>
          </a:p>
        </p:txBody>
      </p:sp>
      <p:sp>
        <p:nvSpPr>
          <p:cNvPr id="512" name="Google Shape;512;p16"/>
          <p:cNvSpPr/>
          <p:nvPr/>
        </p:nvSpPr>
        <p:spPr>
          <a:xfrm>
            <a:off x="485900" y="1103730"/>
            <a:ext cx="2890680" cy="0"/>
          </a:xfrm>
          <a:custGeom>
            <a:avLst/>
            <a:gdLst/>
            <a:ahLst/>
            <a:cxnLst/>
            <a:rect l="l" t="t" r="r" b="b"/>
            <a:pathLst>
              <a:path w="4766945" h="120000" extrusionOk="0">
                <a:moveTo>
                  <a:pt x="0" y="0"/>
                </a:moveTo>
                <a:lnTo>
                  <a:pt x="4766671" y="0"/>
                </a:lnTo>
              </a:path>
            </a:pathLst>
          </a:custGeom>
          <a:noFill/>
          <a:ln w="10450" cap="flat" cmpd="sng">
            <a:solidFill>
              <a:srgbClr val="5E23CA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092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513" name="Google Shape;513;p16"/>
          <p:cNvSpPr txBox="1">
            <a:spLocks noGrp="1"/>
          </p:cNvSpPr>
          <p:nvPr>
            <p:ph type="title"/>
          </p:nvPr>
        </p:nvSpPr>
        <p:spPr>
          <a:xfrm>
            <a:off x="508713" y="281076"/>
            <a:ext cx="6376669" cy="68449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7300" rIns="0" bIns="0" anchor="ctr" anchorCtr="0">
            <a:spAutoFit/>
          </a:bodyPr>
          <a:lstStyle/>
          <a:p>
            <a:pPr marL="7701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23CA"/>
              </a:buClr>
              <a:buSzPts val="4400"/>
              <a:buFont typeface="Raleway"/>
              <a:buNone/>
            </a:pPr>
            <a:r>
              <a:rPr lang="pl-PL">
                <a:solidFill>
                  <a:srgbClr val="5E23CA"/>
                </a:solidFill>
                <a:latin typeface="Raleway"/>
                <a:ea typeface="Raleway"/>
                <a:cs typeface="Raleway"/>
                <a:sym typeface="Raleway"/>
              </a:rPr>
              <a:t>Case’y z mediów (2/2)</a:t>
            </a:r>
            <a:endParaRPr/>
          </a:p>
        </p:txBody>
      </p:sp>
      <p:grpSp>
        <p:nvGrpSpPr>
          <p:cNvPr id="514" name="Google Shape;514;p16"/>
          <p:cNvGrpSpPr/>
          <p:nvPr/>
        </p:nvGrpSpPr>
        <p:grpSpPr>
          <a:xfrm>
            <a:off x="2482945" y="1835047"/>
            <a:ext cx="1593718" cy="1593712"/>
            <a:chOff x="4093854" y="3026127"/>
            <a:chExt cx="2628160" cy="2628150"/>
          </a:xfrm>
        </p:grpSpPr>
        <p:pic>
          <p:nvPicPr>
            <p:cNvPr id="515" name="Google Shape;515;p16"/>
            <p:cNvPicPr preferRelativeResize="0"/>
            <p:nvPr/>
          </p:nvPicPr>
          <p:blipFill rotWithShape="1">
            <a:blip r:embed="rId5">
              <a:alphaModFix/>
            </a:blip>
            <a:srcRect/>
            <a:stretch/>
          </p:blipFill>
          <p:spPr>
            <a:xfrm>
              <a:off x="4093854" y="3026127"/>
              <a:ext cx="2628160" cy="262815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516" name="Google Shape;516;p16"/>
            <p:cNvSpPr/>
            <p:nvPr/>
          </p:nvSpPr>
          <p:spPr>
            <a:xfrm>
              <a:off x="4533684" y="3490931"/>
              <a:ext cx="1748789" cy="1573530"/>
            </a:xfrm>
            <a:custGeom>
              <a:avLst/>
              <a:gdLst/>
              <a:ahLst/>
              <a:cxnLst/>
              <a:rect l="l" t="t" r="r" b="b"/>
              <a:pathLst>
                <a:path w="1748789" h="1573529" extrusionOk="0">
                  <a:moveTo>
                    <a:pt x="968413" y="555802"/>
                  </a:moveTo>
                  <a:lnTo>
                    <a:pt x="948410" y="514261"/>
                  </a:lnTo>
                  <a:lnTo>
                    <a:pt x="921334" y="505701"/>
                  </a:lnTo>
                  <a:lnTo>
                    <a:pt x="917016" y="505701"/>
                  </a:lnTo>
                  <a:lnTo>
                    <a:pt x="917016" y="556920"/>
                  </a:lnTo>
                  <a:lnTo>
                    <a:pt x="895070" y="909307"/>
                  </a:lnTo>
                  <a:lnTo>
                    <a:pt x="846988" y="909307"/>
                  </a:lnTo>
                  <a:lnTo>
                    <a:pt x="825030" y="556920"/>
                  </a:lnTo>
                  <a:lnTo>
                    <a:pt x="917016" y="556920"/>
                  </a:lnTo>
                  <a:lnTo>
                    <a:pt x="917016" y="505701"/>
                  </a:lnTo>
                  <a:lnTo>
                    <a:pt x="820712" y="505701"/>
                  </a:lnTo>
                  <a:lnTo>
                    <a:pt x="811123" y="506691"/>
                  </a:lnTo>
                  <a:lnTo>
                    <a:pt x="776363" y="536867"/>
                  </a:lnTo>
                  <a:lnTo>
                    <a:pt x="773645" y="555802"/>
                  </a:lnTo>
                  <a:lnTo>
                    <a:pt x="796099" y="916305"/>
                  </a:lnTo>
                  <a:lnTo>
                    <a:pt x="800608" y="933678"/>
                  </a:lnTo>
                  <a:lnTo>
                    <a:pt x="810895" y="947712"/>
                  </a:lnTo>
                  <a:lnTo>
                    <a:pt x="825550" y="957110"/>
                  </a:lnTo>
                  <a:lnTo>
                    <a:pt x="843178" y="960539"/>
                  </a:lnTo>
                  <a:lnTo>
                    <a:pt x="898893" y="960539"/>
                  </a:lnTo>
                  <a:lnTo>
                    <a:pt x="941451" y="933678"/>
                  </a:lnTo>
                  <a:lnTo>
                    <a:pt x="946404" y="909307"/>
                  </a:lnTo>
                  <a:lnTo>
                    <a:pt x="968349" y="556920"/>
                  </a:lnTo>
                  <a:lnTo>
                    <a:pt x="968413" y="555802"/>
                  </a:lnTo>
                  <a:close/>
                </a:path>
                <a:path w="1748789" h="1573529" extrusionOk="0">
                  <a:moveTo>
                    <a:pt x="1623847" y="1353248"/>
                  </a:moveTo>
                  <a:lnTo>
                    <a:pt x="1610969" y="1305763"/>
                  </a:lnTo>
                  <a:lnTo>
                    <a:pt x="956487" y="172161"/>
                  </a:lnTo>
                  <a:lnTo>
                    <a:pt x="921804" y="137274"/>
                  </a:lnTo>
                  <a:lnTo>
                    <a:pt x="874242" y="124675"/>
                  </a:lnTo>
                  <a:lnTo>
                    <a:pt x="849325" y="127914"/>
                  </a:lnTo>
                  <a:lnTo>
                    <a:pt x="807262" y="152196"/>
                  </a:lnTo>
                  <a:lnTo>
                    <a:pt x="137515" y="1305775"/>
                  </a:lnTo>
                  <a:lnTo>
                    <a:pt x="124637" y="1353248"/>
                  </a:lnTo>
                  <a:lnTo>
                    <a:pt x="127863" y="1377530"/>
                  </a:lnTo>
                  <a:lnTo>
                    <a:pt x="152781" y="1420698"/>
                  </a:lnTo>
                  <a:lnTo>
                    <a:pt x="194843" y="1444980"/>
                  </a:lnTo>
                  <a:lnTo>
                    <a:pt x="219760" y="1448219"/>
                  </a:lnTo>
                  <a:lnTo>
                    <a:pt x="935761" y="1448219"/>
                  </a:lnTo>
                  <a:lnTo>
                    <a:pt x="959358" y="1412646"/>
                  </a:lnTo>
                  <a:lnTo>
                    <a:pt x="219760" y="1397000"/>
                  </a:lnTo>
                  <a:lnTo>
                    <a:pt x="208280" y="1395501"/>
                  </a:lnTo>
                  <a:lnTo>
                    <a:pt x="177431" y="1364437"/>
                  </a:lnTo>
                  <a:lnTo>
                    <a:pt x="175945" y="1353261"/>
                  </a:lnTo>
                  <a:lnTo>
                    <a:pt x="177431" y="1342072"/>
                  </a:lnTo>
                  <a:lnTo>
                    <a:pt x="836358" y="197777"/>
                  </a:lnTo>
                  <a:lnTo>
                    <a:pt x="874242" y="175907"/>
                  </a:lnTo>
                  <a:lnTo>
                    <a:pt x="885723" y="177406"/>
                  </a:lnTo>
                  <a:lnTo>
                    <a:pt x="1566608" y="1331379"/>
                  </a:lnTo>
                  <a:lnTo>
                    <a:pt x="1572539" y="1353248"/>
                  </a:lnTo>
                  <a:lnTo>
                    <a:pt x="1571053" y="1364437"/>
                  </a:lnTo>
                  <a:lnTo>
                    <a:pt x="1540205" y="1395501"/>
                  </a:lnTo>
                  <a:lnTo>
                    <a:pt x="1528724" y="1397000"/>
                  </a:lnTo>
                  <a:lnTo>
                    <a:pt x="1045337" y="1397000"/>
                  </a:lnTo>
                  <a:lnTo>
                    <a:pt x="1035367" y="1399006"/>
                  </a:lnTo>
                  <a:lnTo>
                    <a:pt x="1027226" y="1404493"/>
                  </a:lnTo>
                  <a:lnTo>
                    <a:pt x="1021740" y="1412633"/>
                  </a:lnTo>
                  <a:lnTo>
                    <a:pt x="1019721" y="1422603"/>
                  </a:lnTo>
                  <a:lnTo>
                    <a:pt x="1021740" y="1432572"/>
                  </a:lnTo>
                  <a:lnTo>
                    <a:pt x="1027226" y="1440713"/>
                  </a:lnTo>
                  <a:lnTo>
                    <a:pt x="1035367" y="1446199"/>
                  </a:lnTo>
                  <a:lnTo>
                    <a:pt x="1045337" y="1448219"/>
                  </a:lnTo>
                  <a:lnTo>
                    <a:pt x="1528724" y="1448219"/>
                  </a:lnTo>
                  <a:lnTo>
                    <a:pt x="1576285" y="1435620"/>
                  </a:lnTo>
                  <a:lnTo>
                    <a:pt x="1610969" y="1400733"/>
                  </a:lnTo>
                  <a:lnTo>
                    <a:pt x="1620634" y="1377530"/>
                  </a:lnTo>
                  <a:lnTo>
                    <a:pt x="1623847" y="1353248"/>
                  </a:lnTo>
                  <a:close/>
                </a:path>
                <a:path w="1748789" h="1573529" extrusionOk="0">
                  <a:moveTo>
                    <a:pt x="1748485" y="1353146"/>
                  </a:moveTo>
                  <a:lnTo>
                    <a:pt x="1740966" y="1296466"/>
                  </a:lnTo>
                  <a:lnTo>
                    <a:pt x="1718957" y="1243418"/>
                  </a:lnTo>
                  <a:lnTo>
                    <a:pt x="1064475" y="109829"/>
                  </a:lnTo>
                  <a:lnTo>
                    <a:pt x="1037183" y="72390"/>
                  </a:lnTo>
                  <a:lnTo>
                    <a:pt x="1003147" y="41897"/>
                  </a:lnTo>
                  <a:lnTo>
                    <a:pt x="963726" y="19138"/>
                  </a:lnTo>
                  <a:lnTo>
                    <a:pt x="920305" y="4914"/>
                  </a:lnTo>
                  <a:lnTo>
                    <a:pt x="874242" y="0"/>
                  </a:lnTo>
                  <a:lnTo>
                    <a:pt x="828179" y="4914"/>
                  </a:lnTo>
                  <a:lnTo>
                    <a:pt x="784758" y="19138"/>
                  </a:lnTo>
                  <a:lnTo>
                    <a:pt x="745350" y="41897"/>
                  </a:lnTo>
                  <a:lnTo>
                    <a:pt x="711314" y="72390"/>
                  </a:lnTo>
                  <a:lnTo>
                    <a:pt x="684022" y="109829"/>
                  </a:lnTo>
                  <a:lnTo>
                    <a:pt x="360413" y="670306"/>
                  </a:lnTo>
                  <a:lnTo>
                    <a:pt x="357174" y="679945"/>
                  </a:lnTo>
                  <a:lnTo>
                    <a:pt x="357860" y="689749"/>
                  </a:lnTo>
                  <a:lnTo>
                    <a:pt x="398056" y="703554"/>
                  </a:lnTo>
                  <a:lnTo>
                    <a:pt x="728370" y="135432"/>
                  </a:lnTo>
                  <a:lnTo>
                    <a:pt x="755383" y="100368"/>
                  </a:lnTo>
                  <a:lnTo>
                    <a:pt x="790067" y="73850"/>
                  </a:lnTo>
                  <a:lnTo>
                    <a:pt x="830364" y="57073"/>
                  </a:lnTo>
                  <a:lnTo>
                    <a:pt x="874242" y="51219"/>
                  </a:lnTo>
                  <a:lnTo>
                    <a:pt x="918121" y="57073"/>
                  </a:lnTo>
                  <a:lnTo>
                    <a:pt x="958418" y="73850"/>
                  </a:lnTo>
                  <a:lnTo>
                    <a:pt x="993101" y="100368"/>
                  </a:lnTo>
                  <a:lnTo>
                    <a:pt x="1020102" y="135432"/>
                  </a:lnTo>
                  <a:lnTo>
                    <a:pt x="1674583" y="1269034"/>
                  </a:lnTo>
                  <a:lnTo>
                    <a:pt x="1691487" y="1309725"/>
                  </a:lnTo>
                  <a:lnTo>
                    <a:pt x="1697253" y="1353146"/>
                  </a:lnTo>
                  <a:lnTo>
                    <a:pt x="1691220" y="1397901"/>
                  </a:lnTo>
                  <a:lnTo>
                    <a:pt x="1674215" y="1438148"/>
                  </a:lnTo>
                  <a:lnTo>
                    <a:pt x="1647837" y="1472260"/>
                  </a:lnTo>
                  <a:lnTo>
                    <a:pt x="1613725" y="1498638"/>
                  </a:lnTo>
                  <a:lnTo>
                    <a:pt x="1573479" y="1515656"/>
                  </a:lnTo>
                  <a:lnTo>
                    <a:pt x="1528724" y="1521688"/>
                  </a:lnTo>
                  <a:lnTo>
                    <a:pt x="219760" y="1521688"/>
                  </a:lnTo>
                  <a:lnTo>
                    <a:pt x="175006" y="1515656"/>
                  </a:lnTo>
                  <a:lnTo>
                    <a:pt x="134759" y="1498638"/>
                  </a:lnTo>
                  <a:lnTo>
                    <a:pt x="100647" y="1472260"/>
                  </a:lnTo>
                  <a:lnTo>
                    <a:pt x="74269" y="1438148"/>
                  </a:lnTo>
                  <a:lnTo>
                    <a:pt x="57251" y="1397901"/>
                  </a:lnTo>
                  <a:lnTo>
                    <a:pt x="51219" y="1353146"/>
                  </a:lnTo>
                  <a:lnTo>
                    <a:pt x="52679" y="1331239"/>
                  </a:lnTo>
                  <a:lnTo>
                    <a:pt x="56997" y="1309725"/>
                  </a:lnTo>
                  <a:lnTo>
                    <a:pt x="64096" y="1288884"/>
                  </a:lnTo>
                  <a:lnTo>
                    <a:pt x="73888" y="1269034"/>
                  </a:lnTo>
                  <a:lnTo>
                    <a:pt x="348373" y="793610"/>
                  </a:lnTo>
                  <a:lnTo>
                    <a:pt x="351624" y="783971"/>
                  </a:lnTo>
                  <a:lnTo>
                    <a:pt x="350939" y="774179"/>
                  </a:lnTo>
                  <a:lnTo>
                    <a:pt x="346633" y="765352"/>
                  </a:lnTo>
                  <a:lnTo>
                    <a:pt x="339001" y="758634"/>
                  </a:lnTo>
                  <a:lnTo>
                    <a:pt x="329361" y="755383"/>
                  </a:lnTo>
                  <a:lnTo>
                    <a:pt x="319570" y="756069"/>
                  </a:lnTo>
                  <a:lnTo>
                    <a:pt x="29527" y="1243418"/>
                  </a:lnTo>
                  <a:lnTo>
                    <a:pt x="7518" y="1296466"/>
                  </a:lnTo>
                  <a:lnTo>
                    <a:pt x="0" y="1353146"/>
                  </a:lnTo>
                  <a:lnTo>
                    <a:pt x="4470" y="1397381"/>
                  </a:lnTo>
                  <a:lnTo>
                    <a:pt x="17297" y="1438605"/>
                  </a:lnTo>
                  <a:lnTo>
                    <a:pt x="37579" y="1475930"/>
                  </a:lnTo>
                  <a:lnTo>
                    <a:pt x="64439" y="1508467"/>
                  </a:lnTo>
                  <a:lnTo>
                    <a:pt x="96977" y="1535328"/>
                  </a:lnTo>
                  <a:lnTo>
                    <a:pt x="134302" y="1555610"/>
                  </a:lnTo>
                  <a:lnTo>
                    <a:pt x="175526" y="1568437"/>
                  </a:lnTo>
                  <a:lnTo>
                    <a:pt x="219760" y="1572907"/>
                  </a:lnTo>
                  <a:lnTo>
                    <a:pt x="1528724" y="1572907"/>
                  </a:lnTo>
                  <a:lnTo>
                    <a:pt x="1572958" y="1568437"/>
                  </a:lnTo>
                  <a:lnTo>
                    <a:pt x="1614182" y="1555610"/>
                  </a:lnTo>
                  <a:lnTo>
                    <a:pt x="1651508" y="1535328"/>
                  </a:lnTo>
                  <a:lnTo>
                    <a:pt x="1684045" y="1508467"/>
                  </a:lnTo>
                  <a:lnTo>
                    <a:pt x="1710893" y="1475930"/>
                  </a:lnTo>
                  <a:lnTo>
                    <a:pt x="1731187" y="1438605"/>
                  </a:lnTo>
                  <a:lnTo>
                    <a:pt x="1744002" y="1397381"/>
                  </a:lnTo>
                  <a:lnTo>
                    <a:pt x="1748485" y="1353146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0" tIns="0" rIns="0" bIns="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092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pic>
          <p:nvPicPr>
            <p:cNvPr id="517" name="Google Shape;517;p16"/>
            <p:cNvPicPr preferRelativeResize="0"/>
            <p:nvPr/>
          </p:nvPicPr>
          <p:blipFill rotWithShape="1">
            <a:blip r:embed="rId6">
              <a:alphaModFix/>
            </a:blip>
            <a:srcRect/>
            <a:stretch/>
          </p:blipFill>
          <p:spPr>
            <a:xfrm>
              <a:off x="5315589" y="4514305"/>
              <a:ext cx="178256" cy="178245"/>
            </a:xfrm>
            <a:prstGeom prst="rect">
              <a:avLst/>
            </a:prstGeom>
            <a:noFill/>
            <a:ln>
              <a:noFill/>
            </a:ln>
          </p:spPr>
        </p:pic>
      </p:grpSp>
      <p:grpSp>
        <p:nvGrpSpPr>
          <p:cNvPr id="518" name="Google Shape;518;p16"/>
          <p:cNvGrpSpPr/>
          <p:nvPr/>
        </p:nvGrpSpPr>
        <p:grpSpPr>
          <a:xfrm>
            <a:off x="8092846" y="1871448"/>
            <a:ext cx="1593718" cy="1593712"/>
            <a:chOff x="13344997" y="3086156"/>
            <a:chExt cx="2628160" cy="2628150"/>
          </a:xfrm>
        </p:grpSpPr>
        <p:pic>
          <p:nvPicPr>
            <p:cNvPr id="519" name="Google Shape;519;p16"/>
            <p:cNvPicPr preferRelativeResize="0"/>
            <p:nvPr/>
          </p:nvPicPr>
          <p:blipFill rotWithShape="1">
            <a:blip r:embed="rId7">
              <a:alphaModFix/>
            </a:blip>
            <a:srcRect/>
            <a:stretch/>
          </p:blipFill>
          <p:spPr>
            <a:xfrm>
              <a:off x="13344997" y="3086156"/>
              <a:ext cx="2628160" cy="262815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520" name="Google Shape;520;p16"/>
            <p:cNvSpPr/>
            <p:nvPr/>
          </p:nvSpPr>
          <p:spPr>
            <a:xfrm>
              <a:off x="13780110" y="3521271"/>
              <a:ext cx="1758314" cy="1758314"/>
            </a:xfrm>
            <a:custGeom>
              <a:avLst/>
              <a:gdLst/>
              <a:ahLst/>
              <a:cxnLst/>
              <a:rect l="l" t="t" r="r" b="b"/>
              <a:pathLst>
                <a:path w="1758315" h="1758314" extrusionOk="0">
                  <a:moveTo>
                    <a:pt x="1420456" y="694664"/>
                  </a:moveTo>
                  <a:lnTo>
                    <a:pt x="1412722" y="649630"/>
                  </a:lnTo>
                  <a:lnTo>
                    <a:pt x="1397050" y="605637"/>
                  </a:lnTo>
                  <a:lnTo>
                    <a:pt x="1373530" y="564324"/>
                  </a:lnTo>
                  <a:lnTo>
                    <a:pt x="1365313" y="554494"/>
                  </a:lnTo>
                  <a:lnTo>
                    <a:pt x="1365313" y="694664"/>
                  </a:lnTo>
                  <a:lnTo>
                    <a:pt x="1365300" y="741934"/>
                  </a:lnTo>
                  <a:lnTo>
                    <a:pt x="1354963" y="788289"/>
                  </a:lnTo>
                  <a:lnTo>
                    <a:pt x="1334287" y="831900"/>
                  </a:lnTo>
                  <a:lnTo>
                    <a:pt x="1303286" y="870940"/>
                  </a:lnTo>
                  <a:lnTo>
                    <a:pt x="878967" y="1295031"/>
                  </a:lnTo>
                  <a:lnTo>
                    <a:pt x="454647" y="870940"/>
                  </a:lnTo>
                  <a:lnTo>
                    <a:pt x="423646" y="831900"/>
                  </a:lnTo>
                  <a:lnTo>
                    <a:pt x="402971" y="788289"/>
                  </a:lnTo>
                  <a:lnTo>
                    <a:pt x="392633" y="741934"/>
                  </a:lnTo>
                  <a:lnTo>
                    <a:pt x="392620" y="694664"/>
                  </a:lnTo>
                  <a:lnTo>
                    <a:pt x="402945" y="648309"/>
                  </a:lnTo>
                  <a:lnTo>
                    <a:pt x="423608" y="604685"/>
                  </a:lnTo>
                  <a:lnTo>
                    <a:pt x="454609" y="565632"/>
                  </a:lnTo>
                  <a:lnTo>
                    <a:pt x="493598" y="534720"/>
                  </a:lnTo>
                  <a:lnTo>
                    <a:pt x="537197" y="514121"/>
                  </a:lnTo>
                  <a:lnTo>
                    <a:pt x="583565" y="503809"/>
                  </a:lnTo>
                  <a:lnTo>
                    <a:pt x="630872" y="503809"/>
                  </a:lnTo>
                  <a:lnTo>
                    <a:pt x="677240" y="514121"/>
                  </a:lnTo>
                  <a:lnTo>
                    <a:pt x="720852" y="534720"/>
                  </a:lnTo>
                  <a:lnTo>
                    <a:pt x="759853" y="565632"/>
                  </a:lnTo>
                  <a:lnTo>
                    <a:pt x="859548" y="665340"/>
                  </a:lnTo>
                  <a:lnTo>
                    <a:pt x="868514" y="671131"/>
                  </a:lnTo>
                  <a:lnTo>
                    <a:pt x="878967" y="673061"/>
                  </a:lnTo>
                  <a:lnTo>
                    <a:pt x="889419" y="671131"/>
                  </a:lnTo>
                  <a:lnTo>
                    <a:pt x="898385" y="665340"/>
                  </a:lnTo>
                  <a:lnTo>
                    <a:pt x="956640" y="607072"/>
                  </a:lnTo>
                  <a:lnTo>
                    <a:pt x="998080" y="565632"/>
                  </a:lnTo>
                  <a:lnTo>
                    <a:pt x="1037056" y="534720"/>
                  </a:lnTo>
                  <a:lnTo>
                    <a:pt x="1080643" y="514121"/>
                  </a:lnTo>
                  <a:lnTo>
                    <a:pt x="1126985" y="503809"/>
                  </a:lnTo>
                  <a:lnTo>
                    <a:pt x="1174394" y="503809"/>
                  </a:lnTo>
                  <a:lnTo>
                    <a:pt x="1220749" y="514121"/>
                  </a:lnTo>
                  <a:lnTo>
                    <a:pt x="1264335" y="534720"/>
                  </a:lnTo>
                  <a:lnTo>
                    <a:pt x="1303324" y="565632"/>
                  </a:lnTo>
                  <a:lnTo>
                    <a:pt x="1334325" y="604685"/>
                  </a:lnTo>
                  <a:lnTo>
                    <a:pt x="1354988" y="648309"/>
                  </a:lnTo>
                  <a:lnTo>
                    <a:pt x="1365313" y="694664"/>
                  </a:lnTo>
                  <a:lnTo>
                    <a:pt x="1365313" y="554494"/>
                  </a:lnTo>
                  <a:lnTo>
                    <a:pt x="1342161" y="526796"/>
                  </a:lnTo>
                  <a:lnTo>
                    <a:pt x="1314627" y="503809"/>
                  </a:lnTo>
                  <a:lnTo>
                    <a:pt x="1304709" y="495515"/>
                  </a:lnTo>
                  <a:lnTo>
                    <a:pt x="1263434" y="472059"/>
                  </a:lnTo>
                  <a:lnTo>
                    <a:pt x="1219441" y="456425"/>
                  </a:lnTo>
                  <a:lnTo>
                    <a:pt x="1173797" y="448602"/>
                  </a:lnTo>
                  <a:lnTo>
                    <a:pt x="1127607" y="448602"/>
                  </a:lnTo>
                  <a:lnTo>
                    <a:pt x="1081976" y="456425"/>
                  </a:lnTo>
                  <a:lnTo>
                    <a:pt x="1037971" y="472059"/>
                  </a:lnTo>
                  <a:lnTo>
                    <a:pt x="996696" y="495515"/>
                  </a:lnTo>
                  <a:lnTo>
                    <a:pt x="959231" y="526796"/>
                  </a:lnTo>
                  <a:lnTo>
                    <a:pt x="878967" y="607072"/>
                  </a:lnTo>
                  <a:lnTo>
                    <a:pt x="798690" y="526796"/>
                  </a:lnTo>
                  <a:lnTo>
                    <a:pt x="761238" y="495515"/>
                  </a:lnTo>
                  <a:lnTo>
                    <a:pt x="719963" y="472059"/>
                  </a:lnTo>
                  <a:lnTo>
                    <a:pt x="675970" y="456425"/>
                  </a:lnTo>
                  <a:lnTo>
                    <a:pt x="630326" y="448602"/>
                  </a:lnTo>
                  <a:lnTo>
                    <a:pt x="584136" y="448602"/>
                  </a:lnTo>
                  <a:lnTo>
                    <a:pt x="538505" y="456425"/>
                  </a:lnTo>
                  <a:lnTo>
                    <a:pt x="494499" y="472059"/>
                  </a:lnTo>
                  <a:lnTo>
                    <a:pt x="453224" y="495515"/>
                  </a:lnTo>
                  <a:lnTo>
                    <a:pt x="415759" y="526796"/>
                  </a:lnTo>
                  <a:lnTo>
                    <a:pt x="384403" y="564324"/>
                  </a:lnTo>
                  <a:lnTo>
                    <a:pt x="360883" y="605637"/>
                  </a:lnTo>
                  <a:lnTo>
                    <a:pt x="345198" y="649630"/>
                  </a:lnTo>
                  <a:lnTo>
                    <a:pt x="337464" y="694664"/>
                  </a:lnTo>
                  <a:lnTo>
                    <a:pt x="337464" y="741934"/>
                  </a:lnTo>
                  <a:lnTo>
                    <a:pt x="345224" y="787006"/>
                  </a:lnTo>
                  <a:lnTo>
                    <a:pt x="360908" y="830986"/>
                  </a:lnTo>
                  <a:lnTo>
                    <a:pt x="384441" y="872286"/>
                  </a:lnTo>
                  <a:lnTo>
                    <a:pt x="415798" y="909789"/>
                  </a:lnTo>
                  <a:lnTo>
                    <a:pt x="864895" y="1358658"/>
                  </a:lnTo>
                  <a:lnTo>
                    <a:pt x="871931" y="1361351"/>
                  </a:lnTo>
                  <a:lnTo>
                    <a:pt x="885990" y="1361351"/>
                  </a:lnTo>
                  <a:lnTo>
                    <a:pt x="893013" y="1358658"/>
                  </a:lnTo>
                  <a:lnTo>
                    <a:pt x="956665" y="1295031"/>
                  </a:lnTo>
                  <a:lnTo>
                    <a:pt x="1342123" y="909789"/>
                  </a:lnTo>
                  <a:lnTo>
                    <a:pt x="1373492" y="872286"/>
                  </a:lnTo>
                  <a:lnTo>
                    <a:pt x="1397025" y="830986"/>
                  </a:lnTo>
                  <a:lnTo>
                    <a:pt x="1412709" y="787006"/>
                  </a:lnTo>
                  <a:lnTo>
                    <a:pt x="1420456" y="741934"/>
                  </a:lnTo>
                  <a:lnTo>
                    <a:pt x="1420456" y="694664"/>
                  </a:lnTo>
                  <a:close/>
                </a:path>
                <a:path w="1758315" h="1758314" extrusionOk="0">
                  <a:moveTo>
                    <a:pt x="1692783" y="1480794"/>
                  </a:moveTo>
                  <a:lnTo>
                    <a:pt x="1690624" y="1470101"/>
                  </a:lnTo>
                  <a:lnTo>
                    <a:pt x="1684743" y="1461363"/>
                  </a:lnTo>
                  <a:lnTo>
                    <a:pt x="1676006" y="1455483"/>
                  </a:lnTo>
                  <a:lnTo>
                    <a:pt x="1665325" y="1453324"/>
                  </a:lnTo>
                  <a:lnTo>
                    <a:pt x="1511820" y="1453324"/>
                  </a:lnTo>
                  <a:lnTo>
                    <a:pt x="1511820" y="1299819"/>
                  </a:lnTo>
                  <a:lnTo>
                    <a:pt x="1509661" y="1289126"/>
                  </a:lnTo>
                  <a:lnTo>
                    <a:pt x="1503768" y="1280388"/>
                  </a:lnTo>
                  <a:lnTo>
                    <a:pt x="1495044" y="1274508"/>
                  </a:lnTo>
                  <a:lnTo>
                    <a:pt x="1484350" y="1272349"/>
                  </a:lnTo>
                  <a:lnTo>
                    <a:pt x="1473657" y="1274508"/>
                  </a:lnTo>
                  <a:lnTo>
                    <a:pt x="1464932" y="1280388"/>
                  </a:lnTo>
                  <a:lnTo>
                    <a:pt x="1459039" y="1289126"/>
                  </a:lnTo>
                  <a:lnTo>
                    <a:pt x="1456893" y="1299819"/>
                  </a:lnTo>
                  <a:lnTo>
                    <a:pt x="1456893" y="1453324"/>
                  </a:lnTo>
                  <a:lnTo>
                    <a:pt x="1303388" y="1453324"/>
                  </a:lnTo>
                  <a:lnTo>
                    <a:pt x="1292694" y="1455483"/>
                  </a:lnTo>
                  <a:lnTo>
                    <a:pt x="1283957" y="1461363"/>
                  </a:lnTo>
                  <a:lnTo>
                    <a:pt x="1278077" y="1470101"/>
                  </a:lnTo>
                  <a:lnTo>
                    <a:pt x="1275918" y="1480794"/>
                  </a:lnTo>
                  <a:lnTo>
                    <a:pt x="1278077" y="1491488"/>
                  </a:lnTo>
                  <a:lnTo>
                    <a:pt x="1283957" y="1500225"/>
                  </a:lnTo>
                  <a:lnTo>
                    <a:pt x="1292694" y="1506105"/>
                  </a:lnTo>
                  <a:lnTo>
                    <a:pt x="1303388" y="1508264"/>
                  </a:lnTo>
                  <a:lnTo>
                    <a:pt x="1456893" y="1508264"/>
                  </a:lnTo>
                  <a:lnTo>
                    <a:pt x="1456893" y="1661744"/>
                  </a:lnTo>
                  <a:lnTo>
                    <a:pt x="1459039" y="1672437"/>
                  </a:lnTo>
                  <a:lnTo>
                    <a:pt x="1464932" y="1681175"/>
                  </a:lnTo>
                  <a:lnTo>
                    <a:pt x="1473657" y="1687055"/>
                  </a:lnTo>
                  <a:lnTo>
                    <a:pt x="1484350" y="1689214"/>
                  </a:lnTo>
                  <a:lnTo>
                    <a:pt x="1495044" y="1687055"/>
                  </a:lnTo>
                  <a:lnTo>
                    <a:pt x="1503768" y="1681175"/>
                  </a:lnTo>
                  <a:lnTo>
                    <a:pt x="1509661" y="1672437"/>
                  </a:lnTo>
                  <a:lnTo>
                    <a:pt x="1511820" y="1661744"/>
                  </a:lnTo>
                  <a:lnTo>
                    <a:pt x="1511820" y="1508264"/>
                  </a:lnTo>
                  <a:lnTo>
                    <a:pt x="1665325" y="1508264"/>
                  </a:lnTo>
                  <a:lnTo>
                    <a:pt x="1676006" y="1506105"/>
                  </a:lnTo>
                  <a:lnTo>
                    <a:pt x="1684743" y="1500225"/>
                  </a:lnTo>
                  <a:lnTo>
                    <a:pt x="1690624" y="1491488"/>
                  </a:lnTo>
                  <a:lnTo>
                    <a:pt x="1692783" y="1480794"/>
                  </a:lnTo>
                  <a:close/>
                </a:path>
                <a:path w="1758315" h="1758314" extrusionOk="0">
                  <a:moveTo>
                    <a:pt x="1757934" y="878967"/>
                  </a:moveTo>
                  <a:lnTo>
                    <a:pt x="1756625" y="830821"/>
                  </a:lnTo>
                  <a:lnTo>
                    <a:pt x="1752765" y="783336"/>
                  </a:lnTo>
                  <a:lnTo>
                    <a:pt x="1746402" y="736587"/>
                  </a:lnTo>
                  <a:lnTo>
                    <a:pt x="1737626" y="690638"/>
                  </a:lnTo>
                  <a:lnTo>
                    <a:pt x="1726476" y="645579"/>
                  </a:lnTo>
                  <a:lnTo>
                    <a:pt x="1713039" y="601446"/>
                  </a:lnTo>
                  <a:lnTo>
                    <a:pt x="1697393" y="558330"/>
                  </a:lnTo>
                  <a:lnTo>
                    <a:pt x="1679575" y="516280"/>
                  </a:lnTo>
                  <a:lnTo>
                    <a:pt x="1659674" y="475373"/>
                  </a:lnTo>
                  <a:lnTo>
                    <a:pt x="1637753" y="435686"/>
                  </a:lnTo>
                  <a:lnTo>
                    <a:pt x="1613877" y="397268"/>
                  </a:lnTo>
                  <a:lnTo>
                    <a:pt x="1588122" y="360197"/>
                  </a:lnTo>
                  <a:lnTo>
                    <a:pt x="1560537" y="324548"/>
                  </a:lnTo>
                  <a:lnTo>
                    <a:pt x="1531213" y="290372"/>
                  </a:lnTo>
                  <a:lnTo>
                    <a:pt x="1500200" y="257733"/>
                  </a:lnTo>
                  <a:lnTo>
                    <a:pt x="1467573" y="226720"/>
                  </a:lnTo>
                  <a:lnTo>
                    <a:pt x="1433385" y="197396"/>
                  </a:lnTo>
                  <a:lnTo>
                    <a:pt x="1397736" y="169811"/>
                  </a:lnTo>
                  <a:lnTo>
                    <a:pt x="1360665" y="144056"/>
                  </a:lnTo>
                  <a:lnTo>
                    <a:pt x="1322247" y="120180"/>
                  </a:lnTo>
                  <a:lnTo>
                    <a:pt x="1282560" y="98259"/>
                  </a:lnTo>
                  <a:lnTo>
                    <a:pt x="1241653" y="78359"/>
                  </a:lnTo>
                  <a:lnTo>
                    <a:pt x="1199603" y="60540"/>
                  </a:lnTo>
                  <a:lnTo>
                    <a:pt x="1156487" y="44881"/>
                  </a:lnTo>
                  <a:lnTo>
                    <a:pt x="1112354" y="31457"/>
                  </a:lnTo>
                  <a:lnTo>
                    <a:pt x="1067282" y="20307"/>
                  </a:lnTo>
                  <a:lnTo>
                    <a:pt x="1021346" y="11531"/>
                  </a:lnTo>
                  <a:lnTo>
                    <a:pt x="974598" y="5168"/>
                  </a:lnTo>
                  <a:lnTo>
                    <a:pt x="927112" y="1308"/>
                  </a:lnTo>
                  <a:lnTo>
                    <a:pt x="878967" y="0"/>
                  </a:lnTo>
                  <a:lnTo>
                    <a:pt x="830808" y="1308"/>
                  </a:lnTo>
                  <a:lnTo>
                    <a:pt x="783323" y="5168"/>
                  </a:lnTo>
                  <a:lnTo>
                    <a:pt x="736574" y="11531"/>
                  </a:lnTo>
                  <a:lnTo>
                    <a:pt x="690638" y="20307"/>
                  </a:lnTo>
                  <a:lnTo>
                    <a:pt x="645566" y="31457"/>
                  </a:lnTo>
                  <a:lnTo>
                    <a:pt x="601433" y="44881"/>
                  </a:lnTo>
                  <a:lnTo>
                    <a:pt x="558317" y="60540"/>
                  </a:lnTo>
                  <a:lnTo>
                    <a:pt x="516267" y="78359"/>
                  </a:lnTo>
                  <a:lnTo>
                    <a:pt x="475373" y="98259"/>
                  </a:lnTo>
                  <a:lnTo>
                    <a:pt x="435673" y="120180"/>
                  </a:lnTo>
                  <a:lnTo>
                    <a:pt x="397256" y="144056"/>
                  </a:lnTo>
                  <a:lnTo>
                    <a:pt x="360184" y="169811"/>
                  </a:lnTo>
                  <a:lnTo>
                    <a:pt x="324535" y="197396"/>
                  </a:lnTo>
                  <a:lnTo>
                    <a:pt x="290360" y="226720"/>
                  </a:lnTo>
                  <a:lnTo>
                    <a:pt x="257733" y="257733"/>
                  </a:lnTo>
                  <a:lnTo>
                    <a:pt x="226720" y="290372"/>
                  </a:lnTo>
                  <a:lnTo>
                    <a:pt x="197383" y="324548"/>
                  </a:lnTo>
                  <a:lnTo>
                    <a:pt x="169811" y="360197"/>
                  </a:lnTo>
                  <a:lnTo>
                    <a:pt x="144043" y="397268"/>
                  </a:lnTo>
                  <a:lnTo>
                    <a:pt x="120167" y="435686"/>
                  </a:lnTo>
                  <a:lnTo>
                    <a:pt x="98247" y="475373"/>
                  </a:lnTo>
                  <a:lnTo>
                    <a:pt x="78346" y="516280"/>
                  </a:lnTo>
                  <a:lnTo>
                    <a:pt x="60540" y="558330"/>
                  </a:lnTo>
                  <a:lnTo>
                    <a:pt x="44881" y="601446"/>
                  </a:lnTo>
                  <a:lnTo>
                    <a:pt x="31445" y="645579"/>
                  </a:lnTo>
                  <a:lnTo>
                    <a:pt x="20307" y="690638"/>
                  </a:lnTo>
                  <a:lnTo>
                    <a:pt x="11518" y="736587"/>
                  </a:lnTo>
                  <a:lnTo>
                    <a:pt x="5156" y="783336"/>
                  </a:lnTo>
                  <a:lnTo>
                    <a:pt x="1295" y="830821"/>
                  </a:lnTo>
                  <a:lnTo>
                    <a:pt x="0" y="878967"/>
                  </a:lnTo>
                  <a:lnTo>
                    <a:pt x="1295" y="927125"/>
                  </a:lnTo>
                  <a:lnTo>
                    <a:pt x="5156" y="974610"/>
                  </a:lnTo>
                  <a:lnTo>
                    <a:pt x="11518" y="1021346"/>
                  </a:lnTo>
                  <a:lnTo>
                    <a:pt x="20307" y="1067295"/>
                  </a:lnTo>
                  <a:lnTo>
                    <a:pt x="31445" y="1112354"/>
                  </a:lnTo>
                  <a:lnTo>
                    <a:pt x="44881" y="1156487"/>
                  </a:lnTo>
                  <a:lnTo>
                    <a:pt x="60540" y="1199603"/>
                  </a:lnTo>
                  <a:lnTo>
                    <a:pt x="78346" y="1241653"/>
                  </a:lnTo>
                  <a:lnTo>
                    <a:pt x="98247" y="1282560"/>
                  </a:lnTo>
                  <a:lnTo>
                    <a:pt x="120167" y="1322247"/>
                  </a:lnTo>
                  <a:lnTo>
                    <a:pt x="144043" y="1360665"/>
                  </a:lnTo>
                  <a:lnTo>
                    <a:pt x="169811" y="1397736"/>
                  </a:lnTo>
                  <a:lnTo>
                    <a:pt x="197383" y="1433398"/>
                  </a:lnTo>
                  <a:lnTo>
                    <a:pt x="226720" y="1467573"/>
                  </a:lnTo>
                  <a:lnTo>
                    <a:pt x="257733" y="1500200"/>
                  </a:lnTo>
                  <a:lnTo>
                    <a:pt x="290360" y="1531213"/>
                  </a:lnTo>
                  <a:lnTo>
                    <a:pt x="324535" y="1560537"/>
                  </a:lnTo>
                  <a:lnTo>
                    <a:pt x="360184" y="1588122"/>
                  </a:lnTo>
                  <a:lnTo>
                    <a:pt x="397256" y="1613877"/>
                  </a:lnTo>
                  <a:lnTo>
                    <a:pt x="435673" y="1637753"/>
                  </a:lnTo>
                  <a:lnTo>
                    <a:pt x="475373" y="1659674"/>
                  </a:lnTo>
                  <a:lnTo>
                    <a:pt x="516267" y="1679575"/>
                  </a:lnTo>
                  <a:lnTo>
                    <a:pt x="558317" y="1697393"/>
                  </a:lnTo>
                  <a:lnTo>
                    <a:pt x="601433" y="1713052"/>
                  </a:lnTo>
                  <a:lnTo>
                    <a:pt x="645566" y="1726488"/>
                  </a:lnTo>
                  <a:lnTo>
                    <a:pt x="690638" y="1737626"/>
                  </a:lnTo>
                  <a:lnTo>
                    <a:pt x="736574" y="1746415"/>
                  </a:lnTo>
                  <a:lnTo>
                    <a:pt x="783323" y="1752765"/>
                  </a:lnTo>
                  <a:lnTo>
                    <a:pt x="830808" y="1756638"/>
                  </a:lnTo>
                  <a:lnTo>
                    <a:pt x="878967" y="1757934"/>
                  </a:lnTo>
                  <a:lnTo>
                    <a:pt x="932002" y="1756321"/>
                  </a:lnTo>
                  <a:lnTo>
                    <a:pt x="984808" y="1751507"/>
                  </a:lnTo>
                  <a:lnTo>
                    <a:pt x="1037196" y="1743532"/>
                  </a:lnTo>
                  <a:lnTo>
                    <a:pt x="1088986" y="1732445"/>
                  </a:lnTo>
                  <a:lnTo>
                    <a:pt x="1140015" y="1718297"/>
                  </a:lnTo>
                  <a:lnTo>
                    <a:pt x="1190091" y="1701114"/>
                  </a:lnTo>
                  <a:lnTo>
                    <a:pt x="1239050" y="1680946"/>
                  </a:lnTo>
                  <a:lnTo>
                    <a:pt x="1286687" y="1657832"/>
                  </a:lnTo>
                  <a:lnTo>
                    <a:pt x="1298295" y="1620761"/>
                  </a:lnTo>
                  <a:lnTo>
                    <a:pt x="1261198" y="1609178"/>
                  </a:lnTo>
                  <a:lnTo>
                    <a:pt x="1216545" y="1630832"/>
                  </a:lnTo>
                  <a:lnTo>
                    <a:pt x="1170647" y="1649730"/>
                  </a:lnTo>
                  <a:lnTo>
                    <a:pt x="1123708" y="1665833"/>
                  </a:lnTo>
                  <a:lnTo>
                    <a:pt x="1075867" y="1679105"/>
                  </a:lnTo>
                  <a:lnTo>
                    <a:pt x="1027315" y="1689493"/>
                  </a:lnTo>
                  <a:lnTo>
                    <a:pt x="978192" y="1696974"/>
                  </a:lnTo>
                  <a:lnTo>
                    <a:pt x="928687" y="1701495"/>
                  </a:lnTo>
                  <a:lnTo>
                    <a:pt x="878967" y="1703006"/>
                  </a:lnTo>
                  <a:lnTo>
                    <a:pt x="830618" y="1701609"/>
                  </a:lnTo>
                  <a:lnTo>
                    <a:pt x="782993" y="1697456"/>
                  </a:lnTo>
                  <a:lnTo>
                    <a:pt x="736180" y="1690624"/>
                  </a:lnTo>
                  <a:lnTo>
                    <a:pt x="690245" y="1681200"/>
                  </a:lnTo>
                  <a:lnTo>
                    <a:pt x="645274" y="1669262"/>
                  </a:lnTo>
                  <a:lnTo>
                    <a:pt x="601332" y="1654886"/>
                  </a:lnTo>
                  <a:lnTo>
                    <a:pt x="558520" y="1638147"/>
                  </a:lnTo>
                  <a:lnTo>
                    <a:pt x="516890" y="1619123"/>
                  </a:lnTo>
                  <a:lnTo>
                    <a:pt x="476529" y="1597888"/>
                  </a:lnTo>
                  <a:lnTo>
                    <a:pt x="437527" y="1574533"/>
                  </a:lnTo>
                  <a:lnTo>
                    <a:pt x="399948" y="1549120"/>
                  </a:lnTo>
                  <a:lnTo>
                    <a:pt x="363880" y="1521739"/>
                  </a:lnTo>
                  <a:lnTo>
                    <a:pt x="329387" y="1492465"/>
                  </a:lnTo>
                  <a:lnTo>
                    <a:pt x="296557" y="1461376"/>
                  </a:lnTo>
                  <a:lnTo>
                    <a:pt x="265455" y="1428546"/>
                  </a:lnTo>
                  <a:lnTo>
                    <a:pt x="236181" y="1394053"/>
                  </a:lnTo>
                  <a:lnTo>
                    <a:pt x="208800" y="1357985"/>
                  </a:lnTo>
                  <a:lnTo>
                    <a:pt x="183400" y="1320406"/>
                  </a:lnTo>
                  <a:lnTo>
                    <a:pt x="160032" y="1281391"/>
                  </a:lnTo>
                  <a:lnTo>
                    <a:pt x="138811" y="1241044"/>
                  </a:lnTo>
                  <a:lnTo>
                    <a:pt x="119786" y="1199413"/>
                  </a:lnTo>
                  <a:lnTo>
                    <a:pt x="103047" y="1156589"/>
                  </a:lnTo>
                  <a:lnTo>
                    <a:pt x="88671" y="1112659"/>
                  </a:lnTo>
                  <a:lnTo>
                    <a:pt x="76720" y="1067676"/>
                  </a:lnTo>
                  <a:lnTo>
                    <a:pt x="67310" y="1021753"/>
                  </a:lnTo>
                  <a:lnTo>
                    <a:pt x="60477" y="974928"/>
                  </a:lnTo>
                  <a:lnTo>
                    <a:pt x="56324" y="927315"/>
                  </a:lnTo>
                  <a:lnTo>
                    <a:pt x="54927" y="878967"/>
                  </a:lnTo>
                  <a:lnTo>
                    <a:pt x="56324" y="830618"/>
                  </a:lnTo>
                  <a:lnTo>
                    <a:pt x="60477" y="783005"/>
                  </a:lnTo>
                  <a:lnTo>
                    <a:pt x="67310" y="736193"/>
                  </a:lnTo>
                  <a:lnTo>
                    <a:pt x="76720" y="690257"/>
                  </a:lnTo>
                  <a:lnTo>
                    <a:pt x="88671" y="645287"/>
                  </a:lnTo>
                  <a:lnTo>
                    <a:pt x="103047" y="601345"/>
                  </a:lnTo>
                  <a:lnTo>
                    <a:pt x="119786" y="558520"/>
                  </a:lnTo>
                  <a:lnTo>
                    <a:pt x="138811" y="516902"/>
                  </a:lnTo>
                  <a:lnTo>
                    <a:pt x="160032" y="476542"/>
                  </a:lnTo>
                  <a:lnTo>
                    <a:pt x="183400" y="437540"/>
                  </a:lnTo>
                  <a:lnTo>
                    <a:pt x="208800" y="399961"/>
                  </a:lnTo>
                  <a:lnTo>
                    <a:pt x="236181" y="363880"/>
                  </a:lnTo>
                  <a:lnTo>
                    <a:pt x="265455" y="329399"/>
                  </a:lnTo>
                  <a:lnTo>
                    <a:pt x="296557" y="296570"/>
                  </a:lnTo>
                  <a:lnTo>
                    <a:pt x="329387" y="265468"/>
                  </a:lnTo>
                  <a:lnTo>
                    <a:pt x="363880" y="236194"/>
                  </a:lnTo>
                  <a:lnTo>
                    <a:pt x="399948" y="208813"/>
                  </a:lnTo>
                  <a:lnTo>
                    <a:pt x="437527" y="183413"/>
                  </a:lnTo>
                  <a:lnTo>
                    <a:pt x="476529" y="160058"/>
                  </a:lnTo>
                  <a:lnTo>
                    <a:pt x="516890" y="138823"/>
                  </a:lnTo>
                  <a:lnTo>
                    <a:pt x="558520" y="119799"/>
                  </a:lnTo>
                  <a:lnTo>
                    <a:pt x="601332" y="103060"/>
                  </a:lnTo>
                  <a:lnTo>
                    <a:pt x="645274" y="88684"/>
                  </a:lnTo>
                  <a:lnTo>
                    <a:pt x="690245" y="76746"/>
                  </a:lnTo>
                  <a:lnTo>
                    <a:pt x="736180" y="67322"/>
                  </a:lnTo>
                  <a:lnTo>
                    <a:pt x="782993" y="60490"/>
                  </a:lnTo>
                  <a:lnTo>
                    <a:pt x="830618" y="56337"/>
                  </a:lnTo>
                  <a:lnTo>
                    <a:pt x="878967" y="54940"/>
                  </a:lnTo>
                  <a:lnTo>
                    <a:pt x="927303" y="56337"/>
                  </a:lnTo>
                  <a:lnTo>
                    <a:pt x="974928" y="60490"/>
                  </a:lnTo>
                  <a:lnTo>
                    <a:pt x="1021740" y="67322"/>
                  </a:lnTo>
                  <a:lnTo>
                    <a:pt x="1067676" y="76746"/>
                  </a:lnTo>
                  <a:lnTo>
                    <a:pt x="1112647" y="88684"/>
                  </a:lnTo>
                  <a:lnTo>
                    <a:pt x="1156589" y="103060"/>
                  </a:lnTo>
                  <a:lnTo>
                    <a:pt x="1199413" y="119799"/>
                  </a:lnTo>
                  <a:lnTo>
                    <a:pt x="1241031" y="138823"/>
                  </a:lnTo>
                  <a:lnTo>
                    <a:pt x="1281391" y="160058"/>
                  </a:lnTo>
                  <a:lnTo>
                    <a:pt x="1320393" y="183413"/>
                  </a:lnTo>
                  <a:lnTo>
                    <a:pt x="1357972" y="208813"/>
                  </a:lnTo>
                  <a:lnTo>
                    <a:pt x="1394053" y="236194"/>
                  </a:lnTo>
                  <a:lnTo>
                    <a:pt x="1428546" y="265468"/>
                  </a:lnTo>
                  <a:lnTo>
                    <a:pt x="1461376" y="296570"/>
                  </a:lnTo>
                  <a:lnTo>
                    <a:pt x="1492465" y="329399"/>
                  </a:lnTo>
                  <a:lnTo>
                    <a:pt x="1521739" y="363880"/>
                  </a:lnTo>
                  <a:lnTo>
                    <a:pt x="1549120" y="399961"/>
                  </a:lnTo>
                  <a:lnTo>
                    <a:pt x="1574533" y="437540"/>
                  </a:lnTo>
                  <a:lnTo>
                    <a:pt x="1597888" y="476542"/>
                  </a:lnTo>
                  <a:lnTo>
                    <a:pt x="1619110" y="516902"/>
                  </a:lnTo>
                  <a:lnTo>
                    <a:pt x="1638134" y="558520"/>
                  </a:lnTo>
                  <a:lnTo>
                    <a:pt x="1654886" y="601345"/>
                  </a:lnTo>
                  <a:lnTo>
                    <a:pt x="1669262" y="645287"/>
                  </a:lnTo>
                  <a:lnTo>
                    <a:pt x="1681200" y="690257"/>
                  </a:lnTo>
                  <a:lnTo>
                    <a:pt x="1690624" y="736193"/>
                  </a:lnTo>
                  <a:lnTo>
                    <a:pt x="1697443" y="783005"/>
                  </a:lnTo>
                  <a:lnTo>
                    <a:pt x="1701596" y="830618"/>
                  </a:lnTo>
                  <a:lnTo>
                    <a:pt x="1702993" y="878967"/>
                  </a:lnTo>
                  <a:lnTo>
                    <a:pt x="1701546" y="928712"/>
                  </a:lnTo>
                  <a:lnTo>
                    <a:pt x="1697215" y="977861"/>
                  </a:lnTo>
                  <a:lnTo>
                    <a:pt x="1689989" y="1026363"/>
                  </a:lnTo>
                  <a:lnTo>
                    <a:pt x="1679892" y="1074178"/>
                  </a:lnTo>
                  <a:lnTo>
                    <a:pt x="1666938" y="1121257"/>
                  </a:lnTo>
                  <a:lnTo>
                    <a:pt x="1651139" y="1167587"/>
                  </a:lnTo>
                  <a:lnTo>
                    <a:pt x="1632496" y="1213091"/>
                  </a:lnTo>
                  <a:lnTo>
                    <a:pt x="1611020" y="1257757"/>
                  </a:lnTo>
                  <a:lnTo>
                    <a:pt x="1608023" y="1268247"/>
                  </a:lnTo>
                  <a:lnTo>
                    <a:pt x="1609242" y="1278712"/>
                  </a:lnTo>
                  <a:lnTo>
                    <a:pt x="1614297" y="1287957"/>
                  </a:lnTo>
                  <a:lnTo>
                    <a:pt x="1622806" y="1294765"/>
                  </a:lnTo>
                  <a:lnTo>
                    <a:pt x="1633283" y="1297774"/>
                  </a:lnTo>
                  <a:lnTo>
                    <a:pt x="1643748" y="1296555"/>
                  </a:lnTo>
                  <a:lnTo>
                    <a:pt x="1682724" y="1235367"/>
                  </a:lnTo>
                  <a:lnTo>
                    <a:pt x="1702612" y="1186827"/>
                  </a:lnTo>
                  <a:lnTo>
                    <a:pt x="1719478" y="1137412"/>
                  </a:lnTo>
                  <a:lnTo>
                    <a:pt x="1733296" y="1087183"/>
                  </a:lnTo>
                  <a:lnTo>
                    <a:pt x="1744052" y="1036180"/>
                  </a:lnTo>
                  <a:lnTo>
                    <a:pt x="1751761" y="984440"/>
                  </a:lnTo>
                  <a:lnTo>
                    <a:pt x="1756384" y="932027"/>
                  </a:lnTo>
                  <a:lnTo>
                    <a:pt x="1757934" y="878967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0" tIns="0" rIns="0" bIns="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092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pic>
        <p:nvPicPr>
          <p:cNvPr id="3" name="Obraz 2">
            <a:extLst>
              <a:ext uri="{FF2B5EF4-FFF2-40B4-BE49-F238E27FC236}">
                <a16:creationId xmlns:a16="http://schemas.microsoft.com/office/drawing/2014/main" id="{FFE7D492-D89C-34FE-5B41-A756AAF63F6C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485900" y="5964169"/>
            <a:ext cx="1604949" cy="498062"/>
          </a:xfrm>
          <a:prstGeom prst="rect">
            <a:avLst/>
          </a:prstGeom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2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25" name="Google Shape;525;p17"/>
          <p:cNvGrpSpPr/>
          <p:nvPr/>
        </p:nvGrpSpPr>
        <p:grpSpPr>
          <a:xfrm>
            <a:off x="8334745" y="0"/>
            <a:ext cx="3856826" cy="6857519"/>
            <a:chOff x="13743906" y="0"/>
            <a:chExt cx="6360192" cy="11308556"/>
          </a:xfrm>
        </p:grpSpPr>
        <p:pic>
          <p:nvPicPr>
            <p:cNvPr id="526" name="Google Shape;526;p17"/>
            <p:cNvPicPr preferRelativeResize="0"/>
            <p:nvPr/>
          </p:nvPicPr>
          <p:blipFill rotWithShape="1">
            <a:blip r:embed="rId3">
              <a:alphaModFix/>
            </a:blip>
            <a:srcRect/>
            <a:stretch/>
          </p:blipFill>
          <p:spPr>
            <a:xfrm>
              <a:off x="16361940" y="0"/>
              <a:ext cx="3742158" cy="2708545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527" name="Google Shape;527;p17"/>
            <p:cNvPicPr preferRelativeResize="0"/>
            <p:nvPr/>
          </p:nvPicPr>
          <p:blipFill rotWithShape="1">
            <a:blip r:embed="rId4">
              <a:alphaModFix/>
            </a:blip>
            <a:srcRect/>
            <a:stretch/>
          </p:blipFill>
          <p:spPr>
            <a:xfrm>
              <a:off x="13743906" y="9835356"/>
              <a:ext cx="6149949" cy="1473200"/>
            </a:xfrm>
            <a:prstGeom prst="rect">
              <a:avLst/>
            </a:prstGeom>
            <a:noFill/>
            <a:ln>
              <a:noFill/>
            </a:ln>
          </p:spPr>
        </p:pic>
      </p:grpSp>
      <p:sp>
        <p:nvSpPr>
          <p:cNvPr id="535" name="Google Shape;535;p17"/>
          <p:cNvSpPr txBox="1"/>
          <p:nvPr/>
        </p:nvSpPr>
        <p:spPr>
          <a:xfrm>
            <a:off x="444506" y="2098076"/>
            <a:ext cx="11026800" cy="303146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7300" rIns="0" bIns="0" anchor="t" anchorCtr="0">
            <a:spAutoFit/>
          </a:bodyPr>
          <a:lstStyle/>
          <a:p>
            <a:pPr marL="7701" marR="3081" lvl="0" indent="0" algn="l" rtl="0">
              <a:lnSpc>
                <a:spcPct val="1523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pl-PL" dirty="0">
                <a:solidFill>
                  <a:schemeClr val="dk1"/>
                </a:solidFill>
                <a:latin typeface="Raleway" pitchFamily="2" charset="-18"/>
                <a:ea typeface="Raleway"/>
                <a:cs typeface="Raleway"/>
                <a:sym typeface="Raleway"/>
              </a:rPr>
              <a:t>Krótka runda zamykająca: każdy uczestnik podaje jedną rzecz, którą zapamięta z dzisiejszego warsztatu. Zbierajcie odpowiedzi swobodnie, bez oceniania.</a:t>
            </a:r>
            <a:endParaRPr dirty="0">
              <a:latin typeface="Raleway" pitchFamily="2" charset="-18"/>
              <a:ea typeface="Raleway"/>
              <a:cs typeface="Raleway"/>
              <a:sym typeface="Raleway"/>
            </a:endParaRPr>
          </a:p>
          <a:p>
            <a:pPr marL="7701" marR="3081" lvl="0" indent="0" algn="l" rtl="0">
              <a:lnSpc>
                <a:spcPct val="152300"/>
              </a:lnSpc>
              <a:spcBef>
                <a:spcPts val="58"/>
              </a:spcBef>
              <a:spcAft>
                <a:spcPts val="0"/>
              </a:spcAft>
              <a:buNone/>
            </a:pPr>
            <a:endParaRPr lang="pl-PL" b="1" dirty="0">
              <a:solidFill>
                <a:schemeClr val="dk1"/>
              </a:solidFill>
              <a:latin typeface="Raleway" pitchFamily="2" charset="-18"/>
              <a:ea typeface="Raleway"/>
              <a:cs typeface="Raleway"/>
              <a:sym typeface="Raleway"/>
            </a:endParaRPr>
          </a:p>
          <a:p>
            <a:pPr marL="7701" marR="3081" lvl="0" indent="0" algn="l" rtl="0">
              <a:lnSpc>
                <a:spcPct val="152300"/>
              </a:lnSpc>
              <a:spcBef>
                <a:spcPts val="58"/>
              </a:spcBef>
              <a:spcAft>
                <a:spcPts val="0"/>
              </a:spcAft>
              <a:buNone/>
            </a:pPr>
            <a:r>
              <a:rPr lang="pl-PL" b="1" dirty="0">
                <a:solidFill>
                  <a:schemeClr val="dk1"/>
                </a:solidFill>
                <a:latin typeface="Raleway" pitchFamily="2" charset="-18"/>
                <a:ea typeface="Raleway"/>
                <a:cs typeface="Raleway"/>
                <a:sym typeface="Raleway"/>
              </a:rPr>
              <a:t>Główny wniosek: uczenie maszynowe opiera się na wzorcach w danych, a każdy błąd w danych staje się błędem modelu. Świadome, metodyczne podejście do danych to podstawa dobrego AI  i podstawa wysokiej oceny w Konkursie CDT.</a:t>
            </a:r>
            <a:endParaRPr dirty="0">
              <a:latin typeface="Raleway" pitchFamily="2" charset="-18"/>
              <a:ea typeface="Raleway"/>
              <a:cs typeface="Raleway"/>
              <a:sym typeface="Raleway"/>
            </a:endParaRPr>
          </a:p>
          <a:p>
            <a:pPr marL="7701" marR="3081" lvl="0" indent="0" algn="l" rtl="0">
              <a:lnSpc>
                <a:spcPct val="152300"/>
              </a:lnSpc>
              <a:spcBef>
                <a:spcPts val="58"/>
              </a:spcBef>
              <a:spcAft>
                <a:spcPts val="0"/>
              </a:spcAft>
              <a:buNone/>
            </a:pPr>
            <a:endParaRPr b="1" dirty="0">
              <a:solidFill>
                <a:schemeClr val="dk1"/>
              </a:solidFill>
              <a:latin typeface="Raleway" pitchFamily="2" charset="-18"/>
              <a:ea typeface="Raleway"/>
              <a:cs typeface="Raleway"/>
              <a:sym typeface="Raleway"/>
            </a:endParaRPr>
          </a:p>
          <a:p>
            <a:pPr marL="7701" marR="3081" lvl="0" indent="0" algn="l" rtl="0">
              <a:lnSpc>
                <a:spcPct val="152300"/>
              </a:lnSpc>
              <a:spcBef>
                <a:spcPts val="58"/>
              </a:spcBef>
              <a:spcAft>
                <a:spcPts val="0"/>
              </a:spcAft>
              <a:buNone/>
            </a:pPr>
            <a:endParaRPr b="1" dirty="0">
              <a:solidFill>
                <a:schemeClr val="dk1"/>
              </a:solidFill>
              <a:latin typeface="Raleway" pitchFamily="2" charset="-18"/>
              <a:ea typeface="Raleway"/>
              <a:cs typeface="Raleway"/>
              <a:sym typeface="Raleway"/>
            </a:endParaRPr>
          </a:p>
          <a:p>
            <a:pPr marL="7701" marR="3081" lvl="0" indent="0" algn="l" rtl="0">
              <a:lnSpc>
                <a:spcPct val="152300"/>
              </a:lnSpc>
              <a:spcBef>
                <a:spcPts val="58"/>
              </a:spcBef>
              <a:spcAft>
                <a:spcPts val="0"/>
              </a:spcAft>
              <a:buNone/>
            </a:pPr>
            <a:endParaRPr b="1" dirty="0">
              <a:solidFill>
                <a:schemeClr val="dk1"/>
              </a:solidFill>
              <a:latin typeface="Raleway" pitchFamily="2" charset="-18"/>
              <a:ea typeface="Raleway"/>
              <a:cs typeface="Raleway"/>
              <a:sym typeface="Raleway"/>
            </a:endParaRPr>
          </a:p>
          <a:p>
            <a:pPr marL="7701" marR="3081" lvl="0" indent="0" algn="l" rtl="0">
              <a:lnSpc>
                <a:spcPct val="152300"/>
              </a:lnSpc>
              <a:spcBef>
                <a:spcPts val="58"/>
              </a:spcBef>
              <a:spcAft>
                <a:spcPts val="0"/>
              </a:spcAft>
              <a:buNone/>
            </a:pPr>
            <a:r>
              <a:rPr lang="pl-PL" b="1" dirty="0">
                <a:solidFill>
                  <a:schemeClr val="dk1"/>
                </a:solidFill>
                <a:latin typeface="Raleway" pitchFamily="2" charset="-18"/>
                <a:ea typeface="Raleway"/>
                <a:cs typeface="Raleway"/>
                <a:sym typeface="Raleway"/>
              </a:rPr>
              <a:t>Dziękujemy za udział w warsztatach!</a:t>
            </a:r>
            <a:endParaRPr dirty="0">
              <a:latin typeface="Raleway" pitchFamily="2" charset="-18"/>
              <a:ea typeface="Raleway"/>
              <a:cs typeface="Raleway"/>
              <a:sym typeface="Raleway"/>
            </a:endParaRPr>
          </a:p>
        </p:txBody>
      </p:sp>
      <p:sp>
        <p:nvSpPr>
          <p:cNvPr id="536" name="Google Shape;536;p17"/>
          <p:cNvSpPr/>
          <p:nvPr/>
        </p:nvSpPr>
        <p:spPr>
          <a:xfrm>
            <a:off x="451885" y="1817052"/>
            <a:ext cx="6644289" cy="0"/>
          </a:xfrm>
          <a:custGeom>
            <a:avLst/>
            <a:gdLst/>
            <a:ahLst/>
            <a:cxnLst/>
            <a:rect l="l" t="t" r="r" b="b"/>
            <a:pathLst>
              <a:path w="10956925" h="120000" extrusionOk="0">
                <a:moveTo>
                  <a:pt x="0" y="0"/>
                </a:moveTo>
                <a:lnTo>
                  <a:pt x="10956839" y="0"/>
                </a:lnTo>
              </a:path>
            </a:pathLst>
          </a:custGeom>
          <a:noFill/>
          <a:ln w="10450" cap="flat" cmpd="sng">
            <a:solidFill>
              <a:srgbClr val="5E23CA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092">
              <a:solidFill>
                <a:schemeClr val="dk1"/>
              </a:solidFill>
              <a:latin typeface="Raleway" pitchFamily="2" charset="-18"/>
              <a:sym typeface="Arial"/>
            </a:endParaRPr>
          </a:p>
        </p:txBody>
      </p:sp>
      <p:sp>
        <p:nvSpPr>
          <p:cNvPr id="537" name="Google Shape;537;p17"/>
          <p:cNvSpPr txBox="1">
            <a:spLocks noGrp="1"/>
          </p:cNvSpPr>
          <p:nvPr>
            <p:ph type="title"/>
          </p:nvPr>
        </p:nvSpPr>
        <p:spPr>
          <a:xfrm>
            <a:off x="446993" y="980708"/>
            <a:ext cx="5452362" cy="68449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7300" rIns="0" bIns="0" anchor="ctr" anchorCtr="0">
            <a:spAutoFit/>
          </a:bodyPr>
          <a:lstStyle/>
          <a:p>
            <a:pPr marL="7701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23CA"/>
              </a:buClr>
              <a:buSzPts val="4400"/>
              <a:buFont typeface="Raleway"/>
              <a:buNone/>
            </a:pPr>
            <a:r>
              <a:rPr lang="pl-PL">
                <a:solidFill>
                  <a:srgbClr val="5E23CA"/>
                </a:solidFill>
                <a:latin typeface="Raleway" pitchFamily="2" charset="-18"/>
                <a:ea typeface="Raleway"/>
                <a:cs typeface="Raleway"/>
                <a:sym typeface="Raleway"/>
              </a:rPr>
              <a:t>Podsumowanie </a:t>
            </a:r>
            <a:endParaRPr>
              <a:latin typeface="Raleway" pitchFamily="2" charset="-18"/>
            </a:endParaRPr>
          </a:p>
        </p:txBody>
      </p:sp>
      <p:pic>
        <p:nvPicPr>
          <p:cNvPr id="3" name="Obraz 2">
            <a:extLst>
              <a:ext uri="{FF2B5EF4-FFF2-40B4-BE49-F238E27FC236}">
                <a16:creationId xmlns:a16="http://schemas.microsoft.com/office/drawing/2014/main" id="{65204034-958A-0826-BD32-A923F4DF9FB0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85900" y="5964169"/>
            <a:ext cx="1604949" cy="498062"/>
          </a:xfrm>
          <a:prstGeom prst="rect">
            <a:avLst/>
          </a:prstGeo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Motyw pakietu Office">
  <a:themeElements>
    <a:clrScheme name="Pakiet Office">
      <a:dk1>
        <a:srgbClr val="000000"/>
      </a:dk1>
      <a:lt1>
        <a:srgbClr val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1246</Words>
  <Application>Microsoft Office PowerPoint</Application>
  <PresentationFormat>Panoramiczny</PresentationFormat>
  <Paragraphs>94</Paragraphs>
  <Slides>17</Slides>
  <Notes>17</Notes>
  <HiddenSlides>0</HiddenSlides>
  <MMClips>0</MMClips>
  <ScaleCrop>false</ScaleCrop>
  <HeadingPairs>
    <vt:vector size="6" baseType="variant">
      <vt:variant>
        <vt:lpstr>Używane czcionki</vt:lpstr>
      </vt:variant>
      <vt:variant>
        <vt:i4>3</vt:i4>
      </vt:variant>
      <vt:variant>
        <vt:lpstr>Motyw</vt:lpstr>
      </vt:variant>
      <vt:variant>
        <vt:i4>1</vt:i4>
      </vt:variant>
      <vt:variant>
        <vt:lpstr>Tytuły slajdów</vt:lpstr>
      </vt:variant>
      <vt:variant>
        <vt:i4>17</vt:i4>
      </vt:variant>
    </vt:vector>
  </HeadingPairs>
  <TitlesOfParts>
    <vt:vector size="21" baseType="lpstr">
      <vt:lpstr>Raleway</vt:lpstr>
      <vt:lpstr>Arial</vt:lpstr>
      <vt:lpstr>Play</vt:lpstr>
      <vt:lpstr>Motyw pakietu Office</vt:lpstr>
      <vt:lpstr>TEACHABLE MACHINE</vt:lpstr>
      <vt:lpstr>Plan </vt:lpstr>
      <vt:lpstr>Prezentacja programu PowerPoint</vt:lpstr>
      <vt:lpstr>Potrzebne materiały</vt:lpstr>
      <vt:lpstr>Zasady warsztatu</vt:lpstr>
      <vt:lpstr>Wprowadzenie </vt:lpstr>
      <vt:lpstr>Czym jest Teachable Machine?</vt:lpstr>
      <vt:lpstr>Pierwsze podejście – 5 kroków </vt:lpstr>
      <vt:lpstr>Zestawy do rozróżniania</vt:lpstr>
      <vt:lpstr>Testerzy AI</vt:lpstr>
      <vt:lpstr>Test i obserwacja błędów </vt:lpstr>
      <vt:lpstr>Prezentacja programu PowerPoint</vt:lpstr>
      <vt:lpstr>Prezentacja programu PowerPoint</vt:lpstr>
      <vt:lpstr>Prezentacja programu PowerPoint</vt:lpstr>
      <vt:lpstr>Case’y z mediów (1/2)</vt:lpstr>
      <vt:lpstr>Case’y z mediów (2/2)</vt:lpstr>
      <vt:lpstr>Podsumowanie 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Marek Grzywna</dc:creator>
  <cp:lastModifiedBy>Oliwia Łapka</cp:lastModifiedBy>
  <cp:revision>1</cp:revision>
  <dcterms:created xsi:type="dcterms:W3CDTF">2026-06-30T08:35:05Z</dcterms:created>
  <dcterms:modified xsi:type="dcterms:W3CDTF">2026-09-16T08:18:20Z</dcterms:modified>
</cp:coreProperties>
</file>